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  <p:sldMasterId id="2147483662" r:id="rId2"/>
    <p:sldMasterId id="2147483674" r:id="rId3"/>
  </p:sldMasterIdLst>
  <p:notesMasterIdLst>
    <p:notesMasterId r:id="rId16"/>
  </p:notesMasterIdLst>
  <p:sldIdLst>
    <p:sldId id="297" r:id="rId4"/>
    <p:sldId id="288" r:id="rId5"/>
    <p:sldId id="286" r:id="rId6"/>
    <p:sldId id="282" r:id="rId7"/>
    <p:sldId id="285" r:id="rId8"/>
    <p:sldId id="261" r:id="rId9"/>
    <p:sldId id="376" r:id="rId10"/>
    <p:sldId id="377" r:id="rId11"/>
    <p:sldId id="378" r:id="rId12"/>
    <p:sldId id="367" r:id="rId13"/>
    <p:sldId id="379" r:id="rId14"/>
    <p:sldId id="30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51639-9201-4548-8E00-33C3786890E5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5686C-62B6-4FEF-A1DC-F0620B3268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5686C-62B6-4FEF-A1DC-F0620B3268C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5686C-62B6-4FEF-A1DC-F0620B3268C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5686C-62B6-4FEF-A1DC-F0620B3268C6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19/03/2025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19/03/2025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19/03/2025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19/03/2025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19/03/2025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19/03/2025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19/03/2025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19/03/2025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19/03/2025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19/03/2025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19/03/2025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3455E-3500-4D7D-8126-86E987962AA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, font, graphics, design&#10;&#10;Description automatically generated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5368" y="256953"/>
            <a:ext cx="1752822" cy="17528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9.xml"/><Relationship Id="rId4" Type="http://schemas.openxmlformats.org/officeDocument/2006/relationships/audio" Target="../media/media2.mp3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9.xml"/><Relationship Id="rId4" Type="http://schemas.openxmlformats.org/officeDocument/2006/relationships/audio" Target="../media/media2.mp3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9.xml"/><Relationship Id="rId4" Type="http://schemas.openxmlformats.org/officeDocument/2006/relationships/audio" Target="../media/media2.mp3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762000" y="457200"/>
            <a:ext cx="10591800" cy="5334000"/>
          </a:xfrm>
          <a:custGeom>
            <a:avLst/>
            <a:gdLst>
              <a:gd name="connsiteX0" fmla="*/ 0 w 10591800"/>
              <a:gd name="connsiteY0" fmla="*/ 889018 h 5334000"/>
              <a:gd name="connsiteX1" fmla="*/ 889018 w 10591800"/>
              <a:gd name="connsiteY1" fmla="*/ 0 h 5334000"/>
              <a:gd name="connsiteX2" fmla="*/ 1567000 w 10591800"/>
              <a:gd name="connsiteY2" fmla="*/ 0 h 5334000"/>
              <a:gd name="connsiteX3" fmla="*/ 2421257 w 10591800"/>
              <a:gd name="connsiteY3" fmla="*/ 0 h 5334000"/>
              <a:gd name="connsiteX4" fmla="*/ 3187376 w 10591800"/>
              <a:gd name="connsiteY4" fmla="*/ 0 h 5334000"/>
              <a:gd name="connsiteX5" fmla="*/ 3865358 w 10591800"/>
              <a:gd name="connsiteY5" fmla="*/ 0 h 5334000"/>
              <a:gd name="connsiteX6" fmla="*/ 4455203 w 10591800"/>
              <a:gd name="connsiteY6" fmla="*/ 0 h 5334000"/>
              <a:gd name="connsiteX7" fmla="*/ 4956909 w 10591800"/>
              <a:gd name="connsiteY7" fmla="*/ 0 h 5334000"/>
              <a:gd name="connsiteX8" fmla="*/ 5811166 w 10591800"/>
              <a:gd name="connsiteY8" fmla="*/ 0 h 5334000"/>
              <a:gd name="connsiteX9" fmla="*/ 6489148 w 10591800"/>
              <a:gd name="connsiteY9" fmla="*/ 0 h 5334000"/>
              <a:gd name="connsiteX10" fmla="*/ 6990855 w 10591800"/>
              <a:gd name="connsiteY10" fmla="*/ 0 h 5334000"/>
              <a:gd name="connsiteX11" fmla="*/ 7492561 w 10591800"/>
              <a:gd name="connsiteY11" fmla="*/ 0 h 5334000"/>
              <a:gd name="connsiteX12" fmla="*/ 7906130 w 10591800"/>
              <a:gd name="connsiteY12" fmla="*/ 0 h 5334000"/>
              <a:gd name="connsiteX13" fmla="*/ 8672250 w 10591800"/>
              <a:gd name="connsiteY13" fmla="*/ 0 h 5334000"/>
              <a:gd name="connsiteX14" fmla="*/ 9702782 w 10591800"/>
              <a:gd name="connsiteY14" fmla="*/ 0 h 5334000"/>
              <a:gd name="connsiteX15" fmla="*/ 10591800 w 10591800"/>
              <a:gd name="connsiteY15" fmla="*/ 889018 h 5334000"/>
              <a:gd name="connsiteX16" fmla="*/ 10591800 w 10591800"/>
              <a:gd name="connsiteY16" fmla="*/ 1446119 h 5334000"/>
              <a:gd name="connsiteX17" fmla="*/ 10591800 w 10591800"/>
              <a:gd name="connsiteY17" fmla="*/ 2074339 h 5334000"/>
              <a:gd name="connsiteX18" fmla="*/ 10591800 w 10591800"/>
              <a:gd name="connsiteY18" fmla="*/ 2738119 h 5334000"/>
              <a:gd name="connsiteX19" fmla="*/ 10591800 w 10591800"/>
              <a:gd name="connsiteY19" fmla="*/ 3366340 h 5334000"/>
              <a:gd name="connsiteX20" fmla="*/ 10591800 w 10591800"/>
              <a:gd name="connsiteY20" fmla="*/ 3923441 h 5334000"/>
              <a:gd name="connsiteX21" fmla="*/ 10591800 w 10591800"/>
              <a:gd name="connsiteY21" fmla="*/ 4444982 h 5334000"/>
              <a:gd name="connsiteX22" fmla="*/ 9702782 w 10591800"/>
              <a:gd name="connsiteY22" fmla="*/ 5334000 h 5334000"/>
              <a:gd name="connsiteX23" fmla="*/ 9201075 w 10591800"/>
              <a:gd name="connsiteY23" fmla="*/ 5334000 h 5334000"/>
              <a:gd name="connsiteX24" fmla="*/ 8434956 w 10591800"/>
              <a:gd name="connsiteY24" fmla="*/ 5334000 h 5334000"/>
              <a:gd name="connsiteX25" fmla="*/ 7845112 w 10591800"/>
              <a:gd name="connsiteY25" fmla="*/ 5334000 h 5334000"/>
              <a:gd name="connsiteX26" fmla="*/ 7167130 w 10591800"/>
              <a:gd name="connsiteY26" fmla="*/ 5334000 h 5334000"/>
              <a:gd name="connsiteX27" fmla="*/ 6401010 w 10591800"/>
              <a:gd name="connsiteY27" fmla="*/ 5334000 h 5334000"/>
              <a:gd name="connsiteX28" fmla="*/ 5634891 w 10591800"/>
              <a:gd name="connsiteY28" fmla="*/ 5334000 h 5334000"/>
              <a:gd name="connsiteX29" fmla="*/ 5221322 w 10591800"/>
              <a:gd name="connsiteY29" fmla="*/ 5334000 h 5334000"/>
              <a:gd name="connsiteX30" fmla="*/ 4631478 w 10591800"/>
              <a:gd name="connsiteY30" fmla="*/ 5334000 h 5334000"/>
              <a:gd name="connsiteX31" fmla="*/ 4129771 w 10591800"/>
              <a:gd name="connsiteY31" fmla="*/ 5334000 h 5334000"/>
              <a:gd name="connsiteX32" fmla="*/ 3451789 w 10591800"/>
              <a:gd name="connsiteY32" fmla="*/ 5334000 h 5334000"/>
              <a:gd name="connsiteX33" fmla="*/ 2773808 w 10591800"/>
              <a:gd name="connsiteY33" fmla="*/ 5334000 h 5334000"/>
              <a:gd name="connsiteX34" fmla="*/ 2272101 w 10591800"/>
              <a:gd name="connsiteY34" fmla="*/ 5334000 h 5334000"/>
              <a:gd name="connsiteX35" fmla="*/ 1858532 w 10591800"/>
              <a:gd name="connsiteY35" fmla="*/ 5334000 h 5334000"/>
              <a:gd name="connsiteX36" fmla="*/ 889018 w 10591800"/>
              <a:gd name="connsiteY36" fmla="*/ 5334000 h 5334000"/>
              <a:gd name="connsiteX37" fmla="*/ 0 w 10591800"/>
              <a:gd name="connsiteY37" fmla="*/ 4444982 h 5334000"/>
              <a:gd name="connsiteX38" fmla="*/ 0 w 10591800"/>
              <a:gd name="connsiteY38" fmla="*/ 3959000 h 5334000"/>
              <a:gd name="connsiteX39" fmla="*/ 0 w 10591800"/>
              <a:gd name="connsiteY39" fmla="*/ 3401899 h 5334000"/>
              <a:gd name="connsiteX40" fmla="*/ 0 w 10591800"/>
              <a:gd name="connsiteY40" fmla="*/ 2738119 h 5334000"/>
              <a:gd name="connsiteX41" fmla="*/ 0 w 10591800"/>
              <a:gd name="connsiteY41" fmla="*/ 2145459 h 5334000"/>
              <a:gd name="connsiteX42" fmla="*/ 0 w 10591800"/>
              <a:gd name="connsiteY42" fmla="*/ 1552798 h 5334000"/>
              <a:gd name="connsiteX43" fmla="*/ 0 w 10591800"/>
              <a:gd name="connsiteY43" fmla="*/ 889018 h 53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591800" h="5334000" fill="none" extrusionOk="0">
                <a:moveTo>
                  <a:pt x="0" y="889018"/>
                </a:moveTo>
                <a:cubicBezTo>
                  <a:pt x="15194" y="426001"/>
                  <a:pt x="423986" y="74824"/>
                  <a:pt x="889018" y="0"/>
                </a:cubicBezTo>
                <a:cubicBezTo>
                  <a:pt x="1042761" y="3844"/>
                  <a:pt x="1291479" y="16742"/>
                  <a:pt x="1567000" y="0"/>
                </a:cubicBezTo>
                <a:cubicBezTo>
                  <a:pt x="1842521" y="-16742"/>
                  <a:pt x="2117929" y="5447"/>
                  <a:pt x="2421257" y="0"/>
                </a:cubicBezTo>
                <a:cubicBezTo>
                  <a:pt x="2724585" y="-5447"/>
                  <a:pt x="2917634" y="-17545"/>
                  <a:pt x="3187376" y="0"/>
                </a:cubicBezTo>
                <a:cubicBezTo>
                  <a:pt x="3457118" y="17545"/>
                  <a:pt x="3579915" y="19003"/>
                  <a:pt x="3865358" y="0"/>
                </a:cubicBezTo>
                <a:cubicBezTo>
                  <a:pt x="4150801" y="-19003"/>
                  <a:pt x="4249461" y="24752"/>
                  <a:pt x="4455203" y="0"/>
                </a:cubicBezTo>
                <a:cubicBezTo>
                  <a:pt x="4660946" y="-24752"/>
                  <a:pt x="4833598" y="21048"/>
                  <a:pt x="4956909" y="0"/>
                </a:cubicBezTo>
                <a:cubicBezTo>
                  <a:pt x="5080220" y="-21048"/>
                  <a:pt x="5576421" y="4199"/>
                  <a:pt x="5811166" y="0"/>
                </a:cubicBezTo>
                <a:cubicBezTo>
                  <a:pt x="6045911" y="-4199"/>
                  <a:pt x="6309535" y="-13212"/>
                  <a:pt x="6489148" y="0"/>
                </a:cubicBezTo>
                <a:cubicBezTo>
                  <a:pt x="6668761" y="13212"/>
                  <a:pt x="6760638" y="1253"/>
                  <a:pt x="6990855" y="0"/>
                </a:cubicBezTo>
                <a:cubicBezTo>
                  <a:pt x="7221072" y="-1253"/>
                  <a:pt x="7350915" y="-3438"/>
                  <a:pt x="7492561" y="0"/>
                </a:cubicBezTo>
                <a:cubicBezTo>
                  <a:pt x="7634207" y="3438"/>
                  <a:pt x="7732083" y="2555"/>
                  <a:pt x="7906130" y="0"/>
                </a:cubicBezTo>
                <a:cubicBezTo>
                  <a:pt x="8080177" y="-2555"/>
                  <a:pt x="8400407" y="-23667"/>
                  <a:pt x="8672250" y="0"/>
                </a:cubicBezTo>
                <a:cubicBezTo>
                  <a:pt x="8944093" y="23667"/>
                  <a:pt x="9426698" y="30717"/>
                  <a:pt x="9702782" y="0"/>
                </a:cubicBezTo>
                <a:cubicBezTo>
                  <a:pt x="10208639" y="3097"/>
                  <a:pt x="10583808" y="307010"/>
                  <a:pt x="10591800" y="889018"/>
                </a:cubicBezTo>
                <a:cubicBezTo>
                  <a:pt x="10600884" y="1077006"/>
                  <a:pt x="10612584" y="1213534"/>
                  <a:pt x="10591800" y="1446119"/>
                </a:cubicBezTo>
                <a:cubicBezTo>
                  <a:pt x="10571016" y="1678704"/>
                  <a:pt x="10595991" y="1838641"/>
                  <a:pt x="10591800" y="2074339"/>
                </a:cubicBezTo>
                <a:cubicBezTo>
                  <a:pt x="10587609" y="2310037"/>
                  <a:pt x="10577674" y="2490272"/>
                  <a:pt x="10591800" y="2738119"/>
                </a:cubicBezTo>
                <a:cubicBezTo>
                  <a:pt x="10605926" y="2985966"/>
                  <a:pt x="10608965" y="3099049"/>
                  <a:pt x="10591800" y="3366340"/>
                </a:cubicBezTo>
                <a:cubicBezTo>
                  <a:pt x="10574635" y="3633631"/>
                  <a:pt x="10576514" y="3691020"/>
                  <a:pt x="10591800" y="3923441"/>
                </a:cubicBezTo>
                <a:cubicBezTo>
                  <a:pt x="10607086" y="4155862"/>
                  <a:pt x="10596356" y="4228366"/>
                  <a:pt x="10591800" y="4444982"/>
                </a:cubicBezTo>
                <a:cubicBezTo>
                  <a:pt x="10607624" y="4984647"/>
                  <a:pt x="10146123" y="5309646"/>
                  <a:pt x="9702782" y="5334000"/>
                </a:cubicBezTo>
                <a:cubicBezTo>
                  <a:pt x="9474647" y="5327016"/>
                  <a:pt x="9367552" y="5313177"/>
                  <a:pt x="9201075" y="5334000"/>
                </a:cubicBezTo>
                <a:cubicBezTo>
                  <a:pt x="9034598" y="5354823"/>
                  <a:pt x="8817549" y="5350922"/>
                  <a:pt x="8434956" y="5334000"/>
                </a:cubicBezTo>
                <a:cubicBezTo>
                  <a:pt x="8052363" y="5317078"/>
                  <a:pt x="8109915" y="5344392"/>
                  <a:pt x="7845112" y="5334000"/>
                </a:cubicBezTo>
                <a:cubicBezTo>
                  <a:pt x="7580309" y="5323608"/>
                  <a:pt x="7393320" y="5323794"/>
                  <a:pt x="7167130" y="5334000"/>
                </a:cubicBezTo>
                <a:cubicBezTo>
                  <a:pt x="6940940" y="5344206"/>
                  <a:pt x="6649912" y="5310719"/>
                  <a:pt x="6401010" y="5334000"/>
                </a:cubicBezTo>
                <a:cubicBezTo>
                  <a:pt x="6152108" y="5357281"/>
                  <a:pt x="5811052" y="5367948"/>
                  <a:pt x="5634891" y="5334000"/>
                </a:cubicBezTo>
                <a:cubicBezTo>
                  <a:pt x="5458730" y="5300052"/>
                  <a:pt x="5377548" y="5319142"/>
                  <a:pt x="5221322" y="5334000"/>
                </a:cubicBezTo>
                <a:cubicBezTo>
                  <a:pt x="5065096" y="5348858"/>
                  <a:pt x="4916988" y="5307500"/>
                  <a:pt x="4631478" y="5334000"/>
                </a:cubicBezTo>
                <a:cubicBezTo>
                  <a:pt x="4345968" y="5360500"/>
                  <a:pt x="4246622" y="5350680"/>
                  <a:pt x="4129771" y="5334000"/>
                </a:cubicBezTo>
                <a:cubicBezTo>
                  <a:pt x="4012920" y="5317320"/>
                  <a:pt x="3762819" y="5359183"/>
                  <a:pt x="3451789" y="5334000"/>
                </a:cubicBezTo>
                <a:cubicBezTo>
                  <a:pt x="3140759" y="5308817"/>
                  <a:pt x="3067106" y="5340867"/>
                  <a:pt x="2773808" y="5334000"/>
                </a:cubicBezTo>
                <a:cubicBezTo>
                  <a:pt x="2480510" y="5327133"/>
                  <a:pt x="2457739" y="5328848"/>
                  <a:pt x="2272101" y="5334000"/>
                </a:cubicBezTo>
                <a:cubicBezTo>
                  <a:pt x="2086463" y="5339152"/>
                  <a:pt x="2023044" y="5320215"/>
                  <a:pt x="1858532" y="5334000"/>
                </a:cubicBezTo>
                <a:cubicBezTo>
                  <a:pt x="1694020" y="5347785"/>
                  <a:pt x="1188975" y="5374991"/>
                  <a:pt x="889018" y="5334000"/>
                </a:cubicBezTo>
                <a:cubicBezTo>
                  <a:pt x="366454" y="5304218"/>
                  <a:pt x="-18319" y="4952612"/>
                  <a:pt x="0" y="4444982"/>
                </a:cubicBezTo>
                <a:cubicBezTo>
                  <a:pt x="17821" y="4238156"/>
                  <a:pt x="-13503" y="4128529"/>
                  <a:pt x="0" y="3959000"/>
                </a:cubicBezTo>
                <a:cubicBezTo>
                  <a:pt x="13503" y="3789471"/>
                  <a:pt x="-17200" y="3625717"/>
                  <a:pt x="0" y="3401899"/>
                </a:cubicBezTo>
                <a:cubicBezTo>
                  <a:pt x="17200" y="3178081"/>
                  <a:pt x="27278" y="2980265"/>
                  <a:pt x="0" y="2738119"/>
                </a:cubicBezTo>
                <a:cubicBezTo>
                  <a:pt x="-27278" y="2495973"/>
                  <a:pt x="7546" y="2368446"/>
                  <a:pt x="0" y="2145459"/>
                </a:cubicBezTo>
                <a:cubicBezTo>
                  <a:pt x="-7546" y="1922472"/>
                  <a:pt x="-8444" y="1828393"/>
                  <a:pt x="0" y="1552798"/>
                </a:cubicBezTo>
                <a:cubicBezTo>
                  <a:pt x="8444" y="1277203"/>
                  <a:pt x="12420" y="1146770"/>
                  <a:pt x="0" y="889018"/>
                </a:cubicBezTo>
                <a:close/>
              </a:path>
              <a:path w="10591800" h="5334000" stroke="0" extrusionOk="0">
                <a:moveTo>
                  <a:pt x="0" y="889018"/>
                </a:moveTo>
                <a:cubicBezTo>
                  <a:pt x="-115262" y="395220"/>
                  <a:pt x="364358" y="-24248"/>
                  <a:pt x="889018" y="0"/>
                </a:cubicBezTo>
                <a:cubicBezTo>
                  <a:pt x="1140278" y="5413"/>
                  <a:pt x="1457210" y="20245"/>
                  <a:pt x="1743275" y="0"/>
                </a:cubicBezTo>
                <a:cubicBezTo>
                  <a:pt x="2029340" y="-20245"/>
                  <a:pt x="2030439" y="-4656"/>
                  <a:pt x="2156844" y="0"/>
                </a:cubicBezTo>
                <a:cubicBezTo>
                  <a:pt x="2283249" y="4656"/>
                  <a:pt x="2589844" y="42258"/>
                  <a:pt x="3011101" y="0"/>
                </a:cubicBezTo>
                <a:cubicBezTo>
                  <a:pt x="3432358" y="-42258"/>
                  <a:pt x="3364098" y="-3211"/>
                  <a:pt x="3689083" y="0"/>
                </a:cubicBezTo>
                <a:cubicBezTo>
                  <a:pt x="4014068" y="3211"/>
                  <a:pt x="4193351" y="-1124"/>
                  <a:pt x="4455203" y="0"/>
                </a:cubicBezTo>
                <a:cubicBezTo>
                  <a:pt x="4717055" y="1124"/>
                  <a:pt x="4816881" y="342"/>
                  <a:pt x="4956909" y="0"/>
                </a:cubicBezTo>
                <a:cubicBezTo>
                  <a:pt x="5096937" y="-342"/>
                  <a:pt x="5547085" y="15907"/>
                  <a:pt x="5811166" y="0"/>
                </a:cubicBezTo>
                <a:cubicBezTo>
                  <a:pt x="6075247" y="-15907"/>
                  <a:pt x="6287748" y="-3553"/>
                  <a:pt x="6577286" y="0"/>
                </a:cubicBezTo>
                <a:cubicBezTo>
                  <a:pt x="6866824" y="3553"/>
                  <a:pt x="7126862" y="-4845"/>
                  <a:pt x="7343405" y="0"/>
                </a:cubicBezTo>
                <a:cubicBezTo>
                  <a:pt x="7559948" y="4845"/>
                  <a:pt x="7737727" y="5421"/>
                  <a:pt x="8021387" y="0"/>
                </a:cubicBezTo>
                <a:cubicBezTo>
                  <a:pt x="8305047" y="-5421"/>
                  <a:pt x="8489847" y="22358"/>
                  <a:pt x="8611231" y="0"/>
                </a:cubicBezTo>
                <a:cubicBezTo>
                  <a:pt x="8732615" y="-22358"/>
                  <a:pt x="9210235" y="29204"/>
                  <a:pt x="9702782" y="0"/>
                </a:cubicBezTo>
                <a:cubicBezTo>
                  <a:pt x="10164630" y="-43241"/>
                  <a:pt x="10570616" y="400845"/>
                  <a:pt x="10591800" y="889018"/>
                </a:cubicBezTo>
                <a:cubicBezTo>
                  <a:pt x="10605510" y="1165719"/>
                  <a:pt x="10613272" y="1272548"/>
                  <a:pt x="10591800" y="1481679"/>
                </a:cubicBezTo>
                <a:cubicBezTo>
                  <a:pt x="10570328" y="1690810"/>
                  <a:pt x="10619928" y="1866706"/>
                  <a:pt x="10591800" y="2109899"/>
                </a:cubicBezTo>
                <a:cubicBezTo>
                  <a:pt x="10563672" y="2353092"/>
                  <a:pt x="10577475" y="2468375"/>
                  <a:pt x="10591800" y="2595881"/>
                </a:cubicBezTo>
                <a:cubicBezTo>
                  <a:pt x="10606125" y="2723387"/>
                  <a:pt x="10574758" y="2905002"/>
                  <a:pt x="10591800" y="3081862"/>
                </a:cubicBezTo>
                <a:cubicBezTo>
                  <a:pt x="10608842" y="3258722"/>
                  <a:pt x="10567175" y="3380840"/>
                  <a:pt x="10591800" y="3674523"/>
                </a:cubicBezTo>
                <a:cubicBezTo>
                  <a:pt x="10616425" y="3968206"/>
                  <a:pt x="10572058" y="4102733"/>
                  <a:pt x="10591800" y="4444982"/>
                </a:cubicBezTo>
                <a:cubicBezTo>
                  <a:pt x="10652047" y="4970940"/>
                  <a:pt x="10218820" y="5351799"/>
                  <a:pt x="9702782" y="5334000"/>
                </a:cubicBezTo>
                <a:cubicBezTo>
                  <a:pt x="9399054" y="5306604"/>
                  <a:pt x="9162314" y="5309834"/>
                  <a:pt x="9024800" y="5334000"/>
                </a:cubicBezTo>
                <a:cubicBezTo>
                  <a:pt x="8887286" y="5358166"/>
                  <a:pt x="8717066" y="5335090"/>
                  <a:pt x="8611231" y="5334000"/>
                </a:cubicBezTo>
                <a:cubicBezTo>
                  <a:pt x="8505396" y="5332910"/>
                  <a:pt x="8357609" y="5356690"/>
                  <a:pt x="8109525" y="5334000"/>
                </a:cubicBezTo>
                <a:cubicBezTo>
                  <a:pt x="7861441" y="5311310"/>
                  <a:pt x="7790240" y="5332563"/>
                  <a:pt x="7695956" y="5334000"/>
                </a:cubicBezTo>
                <a:cubicBezTo>
                  <a:pt x="7601672" y="5335437"/>
                  <a:pt x="7086272" y="5326123"/>
                  <a:pt x="6841699" y="5334000"/>
                </a:cubicBezTo>
                <a:cubicBezTo>
                  <a:pt x="6597126" y="5341877"/>
                  <a:pt x="6317354" y="5322174"/>
                  <a:pt x="5987441" y="5334000"/>
                </a:cubicBezTo>
                <a:cubicBezTo>
                  <a:pt x="5657528" y="5345826"/>
                  <a:pt x="5473634" y="5361393"/>
                  <a:pt x="5221322" y="5334000"/>
                </a:cubicBezTo>
                <a:cubicBezTo>
                  <a:pt x="4969010" y="5306607"/>
                  <a:pt x="4610040" y="5317853"/>
                  <a:pt x="4455203" y="5334000"/>
                </a:cubicBezTo>
                <a:cubicBezTo>
                  <a:pt x="4300366" y="5350147"/>
                  <a:pt x="3803712" y="5300240"/>
                  <a:pt x="3600945" y="5334000"/>
                </a:cubicBezTo>
                <a:cubicBezTo>
                  <a:pt x="3398178" y="5367760"/>
                  <a:pt x="3078771" y="5316054"/>
                  <a:pt x="2922964" y="5334000"/>
                </a:cubicBezTo>
                <a:cubicBezTo>
                  <a:pt x="2767157" y="5351946"/>
                  <a:pt x="2453275" y="5322555"/>
                  <a:pt x="2244982" y="5334000"/>
                </a:cubicBezTo>
                <a:cubicBezTo>
                  <a:pt x="2036689" y="5345445"/>
                  <a:pt x="1864650" y="5345550"/>
                  <a:pt x="1567000" y="5334000"/>
                </a:cubicBezTo>
                <a:cubicBezTo>
                  <a:pt x="1269350" y="5322450"/>
                  <a:pt x="1172950" y="5310607"/>
                  <a:pt x="889018" y="5334000"/>
                </a:cubicBezTo>
                <a:cubicBezTo>
                  <a:pt x="405754" y="5296643"/>
                  <a:pt x="3672" y="4952338"/>
                  <a:pt x="0" y="4444982"/>
                </a:cubicBezTo>
                <a:cubicBezTo>
                  <a:pt x="11321" y="4220585"/>
                  <a:pt x="6494" y="4093764"/>
                  <a:pt x="0" y="3816762"/>
                </a:cubicBezTo>
                <a:cubicBezTo>
                  <a:pt x="-6494" y="3539760"/>
                  <a:pt x="18835" y="3462398"/>
                  <a:pt x="0" y="3259661"/>
                </a:cubicBezTo>
                <a:cubicBezTo>
                  <a:pt x="-18835" y="3056924"/>
                  <a:pt x="29162" y="2871848"/>
                  <a:pt x="0" y="2631440"/>
                </a:cubicBezTo>
                <a:cubicBezTo>
                  <a:pt x="-29162" y="2391032"/>
                  <a:pt x="19133" y="2215228"/>
                  <a:pt x="0" y="1967660"/>
                </a:cubicBezTo>
                <a:cubicBezTo>
                  <a:pt x="-19133" y="1720092"/>
                  <a:pt x="-46422" y="1379295"/>
                  <a:pt x="0" y="889018"/>
                </a:cubicBezTo>
                <a:close/>
              </a:path>
            </a:pathLst>
          </a:custGeom>
          <a:solidFill>
            <a:schemeClr val="lt1"/>
          </a:solidFill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692" y="176879"/>
            <a:ext cx="6598534" cy="668112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8806" y="799895"/>
            <a:ext cx="4852837" cy="47248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/>
          <p:cNvSpPr/>
          <p:nvPr/>
        </p:nvSpPr>
        <p:spPr>
          <a:xfrm>
            <a:off x="419100" y="152400"/>
            <a:ext cx="8763000" cy="4724400"/>
          </a:xfrm>
          <a:custGeom>
            <a:avLst/>
            <a:gdLst>
              <a:gd name="connsiteX0" fmla="*/ 0 w 8763000"/>
              <a:gd name="connsiteY0" fmla="*/ 787416 h 4724400"/>
              <a:gd name="connsiteX1" fmla="*/ 787416 w 8763000"/>
              <a:gd name="connsiteY1" fmla="*/ 0 h 4724400"/>
              <a:gd name="connsiteX2" fmla="*/ 1440886 w 8763000"/>
              <a:gd name="connsiteY2" fmla="*/ 0 h 4724400"/>
              <a:gd name="connsiteX3" fmla="*/ 2238119 w 8763000"/>
              <a:gd name="connsiteY3" fmla="*/ 0 h 4724400"/>
              <a:gd name="connsiteX4" fmla="*/ 3035352 w 8763000"/>
              <a:gd name="connsiteY4" fmla="*/ 0 h 4724400"/>
              <a:gd name="connsiteX5" fmla="*/ 3545059 w 8763000"/>
              <a:gd name="connsiteY5" fmla="*/ 0 h 4724400"/>
              <a:gd name="connsiteX6" fmla="*/ 4126647 w 8763000"/>
              <a:gd name="connsiteY6" fmla="*/ 0 h 4724400"/>
              <a:gd name="connsiteX7" fmla="*/ 4708235 w 8763000"/>
              <a:gd name="connsiteY7" fmla="*/ 0 h 4724400"/>
              <a:gd name="connsiteX8" fmla="*/ 5505468 w 8763000"/>
              <a:gd name="connsiteY8" fmla="*/ 0 h 4724400"/>
              <a:gd name="connsiteX9" fmla="*/ 6230820 w 8763000"/>
              <a:gd name="connsiteY9" fmla="*/ 0 h 4724400"/>
              <a:gd name="connsiteX10" fmla="*/ 6884289 w 8763000"/>
              <a:gd name="connsiteY10" fmla="*/ 0 h 4724400"/>
              <a:gd name="connsiteX11" fmla="*/ 7975584 w 8763000"/>
              <a:gd name="connsiteY11" fmla="*/ 0 h 4724400"/>
              <a:gd name="connsiteX12" fmla="*/ 8763000 w 8763000"/>
              <a:gd name="connsiteY12" fmla="*/ 787416 h 4724400"/>
              <a:gd name="connsiteX13" fmla="*/ 8763000 w 8763000"/>
              <a:gd name="connsiteY13" fmla="*/ 1480321 h 4724400"/>
              <a:gd name="connsiteX14" fmla="*/ 8763000 w 8763000"/>
              <a:gd name="connsiteY14" fmla="*/ 2047243 h 4724400"/>
              <a:gd name="connsiteX15" fmla="*/ 8763000 w 8763000"/>
              <a:gd name="connsiteY15" fmla="*/ 2614165 h 4724400"/>
              <a:gd name="connsiteX16" fmla="*/ 8763000 w 8763000"/>
              <a:gd name="connsiteY16" fmla="*/ 3149592 h 4724400"/>
              <a:gd name="connsiteX17" fmla="*/ 8763000 w 8763000"/>
              <a:gd name="connsiteY17" fmla="*/ 3936984 h 4724400"/>
              <a:gd name="connsiteX18" fmla="*/ 7975584 w 8763000"/>
              <a:gd name="connsiteY18" fmla="*/ 4724400 h 4724400"/>
              <a:gd name="connsiteX19" fmla="*/ 7322114 w 8763000"/>
              <a:gd name="connsiteY19" fmla="*/ 4724400 h 4724400"/>
              <a:gd name="connsiteX20" fmla="*/ 6596763 w 8763000"/>
              <a:gd name="connsiteY20" fmla="*/ 4724400 h 4724400"/>
              <a:gd name="connsiteX21" fmla="*/ 5871411 w 8763000"/>
              <a:gd name="connsiteY21" fmla="*/ 4724400 h 4724400"/>
              <a:gd name="connsiteX22" fmla="*/ 5074178 w 8763000"/>
              <a:gd name="connsiteY22" fmla="*/ 4724400 h 4724400"/>
              <a:gd name="connsiteX23" fmla="*/ 4348827 w 8763000"/>
              <a:gd name="connsiteY23" fmla="*/ 4724400 h 4724400"/>
              <a:gd name="connsiteX24" fmla="*/ 3767238 w 8763000"/>
              <a:gd name="connsiteY24" fmla="*/ 4724400 h 4724400"/>
              <a:gd name="connsiteX25" fmla="*/ 3329414 w 8763000"/>
              <a:gd name="connsiteY25" fmla="*/ 4724400 h 4724400"/>
              <a:gd name="connsiteX26" fmla="*/ 2675944 w 8763000"/>
              <a:gd name="connsiteY26" fmla="*/ 4724400 h 4724400"/>
              <a:gd name="connsiteX27" fmla="*/ 2094356 w 8763000"/>
              <a:gd name="connsiteY27" fmla="*/ 4724400 h 4724400"/>
              <a:gd name="connsiteX28" fmla="*/ 1512767 w 8763000"/>
              <a:gd name="connsiteY28" fmla="*/ 4724400 h 4724400"/>
              <a:gd name="connsiteX29" fmla="*/ 787416 w 8763000"/>
              <a:gd name="connsiteY29" fmla="*/ 4724400 h 4724400"/>
              <a:gd name="connsiteX30" fmla="*/ 0 w 8763000"/>
              <a:gd name="connsiteY30" fmla="*/ 3936984 h 4724400"/>
              <a:gd name="connsiteX31" fmla="*/ 0 w 8763000"/>
              <a:gd name="connsiteY31" fmla="*/ 3370062 h 4724400"/>
              <a:gd name="connsiteX32" fmla="*/ 0 w 8763000"/>
              <a:gd name="connsiteY32" fmla="*/ 2708652 h 4724400"/>
              <a:gd name="connsiteX33" fmla="*/ 0 w 8763000"/>
              <a:gd name="connsiteY33" fmla="*/ 2173226 h 4724400"/>
              <a:gd name="connsiteX34" fmla="*/ 0 w 8763000"/>
              <a:gd name="connsiteY34" fmla="*/ 1574808 h 4724400"/>
              <a:gd name="connsiteX35" fmla="*/ 0 w 8763000"/>
              <a:gd name="connsiteY35" fmla="*/ 787416 h 4724400"/>
              <a:gd name="connsiteX0-1" fmla="*/ 0 w 8763000"/>
              <a:gd name="connsiteY0-2" fmla="*/ 787416 h 4724400"/>
              <a:gd name="connsiteX1-3" fmla="*/ 787416 w 8763000"/>
              <a:gd name="connsiteY1-4" fmla="*/ 0 h 4724400"/>
              <a:gd name="connsiteX2-5" fmla="*/ 1584649 w 8763000"/>
              <a:gd name="connsiteY2-6" fmla="*/ 0 h 4724400"/>
              <a:gd name="connsiteX3-7" fmla="*/ 2022474 w 8763000"/>
              <a:gd name="connsiteY3-8" fmla="*/ 0 h 4724400"/>
              <a:gd name="connsiteX4-9" fmla="*/ 2819707 w 8763000"/>
              <a:gd name="connsiteY4-10" fmla="*/ 0 h 4724400"/>
              <a:gd name="connsiteX5-11" fmla="*/ 3473177 w 8763000"/>
              <a:gd name="connsiteY5-12" fmla="*/ 0 h 4724400"/>
              <a:gd name="connsiteX6-13" fmla="*/ 4198528 w 8763000"/>
              <a:gd name="connsiteY6-14" fmla="*/ 0 h 4724400"/>
              <a:gd name="connsiteX7-15" fmla="*/ 4708235 w 8763000"/>
              <a:gd name="connsiteY7-16" fmla="*/ 0 h 4724400"/>
              <a:gd name="connsiteX8-17" fmla="*/ 5505468 w 8763000"/>
              <a:gd name="connsiteY8-18" fmla="*/ 0 h 4724400"/>
              <a:gd name="connsiteX9-19" fmla="*/ 6230820 w 8763000"/>
              <a:gd name="connsiteY9-20" fmla="*/ 0 h 4724400"/>
              <a:gd name="connsiteX10-21" fmla="*/ 6956171 w 8763000"/>
              <a:gd name="connsiteY10-22" fmla="*/ 0 h 4724400"/>
              <a:gd name="connsiteX11-23" fmla="*/ 7975584 w 8763000"/>
              <a:gd name="connsiteY11-24" fmla="*/ 0 h 4724400"/>
              <a:gd name="connsiteX12-25" fmla="*/ 8763000 w 8763000"/>
              <a:gd name="connsiteY12-26" fmla="*/ 787416 h 4724400"/>
              <a:gd name="connsiteX13-27" fmla="*/ 8763000 w 8763000"/>
              <a:gd name="connsiteY13-28" fmla="*/ 1322843 h 4724400"/>
              <a:gd name="connsiteX14-29" fmla="*/ 8763000 w 8763000"/>
              <a:gd name="connsiteY14-30" fmla="*/ 1952756 h 4724400"/>
              <a:gd name="connsiteX15-31" fmla="*/ 8763000 w 8763000"/>
              <a:gd name="connsiteY15-32" fmla="*/ 2488183 h 4724400"/>
              <a:gd name="connsiteX16-33" fmla="*/ 8763000 w 8763000"/>
              <a:gd name="connsiteY16-34" fmla="*/ 3149592 h 4724400"/>
              <a:gd name="connsiteX17-35" fmla="*/ 8763000 w 8763000"/>
              <a:gd name="connsiteY17-36" fmla="*/ 3936984 h 4724400"/>
              <a:gd name="connsiteX18-37" fmla="*/ 7975584 w 8763000"/>
              <a:gd name="connsiteY18-38" fmla="*/ 4724400 h 4724400"/>
              <a:gd name="connsiteX19-39" fmla="*/ 7393996 w 8763000"/>
              <a:gd name="connsiteY19-40" fmla="*/ 4724400 h 4724400"/>
              <a:gd name="connsiteX20-41" fmla="*/ 6668644 w 8763000"/>
              <a:gd name="connsiteY20-42" fmla="*/ 4724400 h 4724400"/>
              <a:gd name="connsiteX21-43" fmla="*/ 6015175 w 8763000"/>
              <a:gd name="connsiteY21-44" fmla="*/ 4724400 h 4724400"/>
              <a:gd name="connsiteX22-45" fmla="*/ 5577350 w 8763000"/>
              <a:gd name="connsiteY22-46" fmla="*/ 4724400 h 4724400"/>
              <a:gd name="connsiteX23-47" fmla="*/ 5139525 w 8763000"/>
              <a:gd name="connsiteY23-48" fmla="*/ 4724400 h 4724400"/>
              <a:gd name="connsiteX24-49" fmla="*/ 4629819 w 8763000"/>
              <a:gd name="connsiteY24-50" fmla="*/ 4724400 h 4724400"/>
              <a:gd name="connsiteX25-51" fmla="*/ 4191994 w 8763000"/>
              <a:gd name="connsiteY25-52" fmla="*/ 4724400 h 4724400"/>
              <a:gd name="connsiteX26-53" fmla="*/ 3394761 w 8763000"/>
              <a:gd name="connsiteY26-54" fmla="*/ 4724400 h 4724400"/>
              <a:gd name="connsiteX27-55" fmla="*/ 2597527 w 8763000"/>
              <a:gd name="connsiteY27-56" fmla="*/ 4724400 h 4724400"/>
              <a:gd name="connsiteX28-57" fmla="*/ 1872176 w 8763000"/>
              <a:gd name="connsiteY28-58" fmla="*/ 4724400 h 4724400"/>
              <a:gd name="connsiteX29-59" fmla="*/ 787416 w 8763000"/>
              <a:gd name="connsiteY29-60" fmla="*/ 4724400 h 4724400"/>
              <a:gd name="connsiteX30-61" fmla="*/ 0 w 8763000"/>
              <a:gd name="connsiteY30-62" fmla="*/ 3936984 h 4724400"/>
              <a:gd name="connsiteX31-63" fmla="*/ 0 w 8763000"/>
              <a:gd name="connsiteY31-64" fmla="*/ 3370062 h 4724400"/>
              <a:gd name="connsiteX32-65" fmla="*/ 0 w 8763000"/>
              <a:gd name="connsiteY32-66" fmla="*/ 2740148 h 4724400"/>
              <a:gd name="connsiteX33-67" fmla="*/ 0 w 8763000"/>
              <a:gd name="connsiteY33-68" fmla="*/ 2204722 h 4724400"/>
              <a:gd name="connsiteX34-69" fmla="*/ 0 w 8763000"/>
              <a:gd name="connsiteY34-70" fmla="*/ 1574808 h 4724400"/>
              <a:gd name="connsiteX35-71" fmla="*/ 0 w 8763000"/>
              <a:gd name="connsiteY35-72" fmla="*/ 787416 h 4724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8763000" h="4724400" fill="none" extrusionOk="0">
                <a:moveTo>
                  <a:pt x="0" y="787416"/>
                </a:moveTo>
                <a:cubicBezTo>
                  <a:pt x="18022" y="356647"/>
                  <a:pt x="355813" y="8305"/>
                  <a:pt x="787416" y="0"/>
                </a:cubicBezTo>
                <a:cubicBezTo>
                  <a:pt x="964847" y="6941"/>
                  <a:pt x="1142418" y="-8132"/>
                  <a:pt x="1440886" y="0"/>
                </a:cubicBezTo>
                <a:cubicBezTo>
                  <a:pt x="1692176" y="7837"/>
                  <a:pt x="2039052" y="34418"/>
                  <a:pt x="2238119" y="0"/>
                </a:cubicBezTo>
                <a:cubicBezTo>
                  <a:pt x="2445629" y="-77318"/>
                  <a:pt x="2684188" y="-11372"/>
                  <a:pt x="3035352" y="0"/>
                </a:cubicBezTo>
                <a:cubicBezTo>
                  <a:pt x="3404673" y="-6055"/>
                  <a:pt x="3342371" y="19610"/>
                  <a:pt x="3545059" y="0"/>
                </a:cubicBezTo>
                <a:cubicBezTo>
                  <a:pt x="3751480" y="-53700"/>
                  <a:pt x="3947247" y="-35101"/>
                  <a:pt x="4126647" y="0"/>
                </a:cubicBezTo>
                <a:cubicBezTo>
                  <a:pt x="4307968" y="-559"/>
                  <a:pt x="4560855" y="14038"/>
                  <a:pt x="4708235" y="0"/>
                </a:cubicBezTo>
                <a:cubicBezTo>
                  <a:pt x="4831970" y="2395"/>
                  <a:pt x="5147064" y="21292"/>
                  <a:pt x="5505468" y="0"/>
                </a:cubicBezTo>
                <a:cubicBezTo>
                  <a:pt x="5874907" y="-25405"/>
                  <a:pt x="5946354" y="-14801"/>
                  <a:pt x="6230820" y="0"/>
                </a:cubicBezTo>
                <a:cubicBezTo>
                  <a:pt x="6517881" y="9537"/>
                  <a:pt x="6739464" y="22484"/>
                  <a:pt x="6884289" y="0"/>
                </a:cubicBezTo>
                <a:cubicBezTo>
                  <a:pt x="6957949" y="-3850"/>
                  <a:pt x="7680985" y="-2637"/>
                  <a:pt x="7975584" y="0"/>
                </a:cubicBezTo>
                <a:cubicBezTo>
                  <a:pt x="8516967" y="-126788"/>
                  <a:pt x="8693587" y="307528"/>
                  <a:pt x="8763000" y="787416"/>
                </a:cubicBezTo>
                <a:cubicBezTo>
                  <a:pt x="8754644" y="929839"/>
                  <a:pt x="8688474" y="1209790"/>
                  <a:pt x="8763000" y="1480321"/>
                </a:cubicBezTo>
                <a:cubicBezTo>
                  <a:pt x="8794795" y="1753145"/>
                  <a:pt x="8776178" y="1801185"/>
                  <a:pt x="8763000" y="2047243"/>
                </a:cubicBezTo>
                <a:cubicBezTo>
                  <a:pt x="8754216" y="2300137"/>
                  <a:pt x="8741442" y="2461270"/>
                  <a:pt x="8763000" y="2614165"/>
                </a:cubicBezTo>
                <a:cubicBezTo>
                  <a:pt x="8829399" y="2768968"/>
                  <a:pt x="8750895" y="2987397"/>
                  <a:pt x="8763000" y="3149592"/>
                </a:cubicBezTo>
                <a:cubicBezTo>
                  <a:pt x="8783959" y="3291134"/>
                  <a:pt x="8777037" y="3721492"/>
                  <a:pt x="8763000" y="3936984"/>
                </a:cubicBezTo>
                <a:cubicBezTo>
                  <a:pt x="8642135" y="4454240"/>
                  <a:pt x="8410428" y="4684490"/>
                  <a:pt x="7975584" y="4724400"/>
                </a:cubicBezTo>
                <a:cubicBezTo>
                  <a:pt x="7820831" y="4733815"/>
                  <a:pt x="7468542" y="4730859"/>
                  <a:pt x="7322114" y="4724400"/>
                </a:cubicBezTo>
                <a:cubicBezTo>
                  <a:pt x="7185008" y="4659587"/>
                  <a:pt x="6946041" y="4710966"/>
                  <a:pt x="6596763" y="4724400"/>
                </a:cubicBezTo>
                <a:cubicBezTo>
                  <a:pt x="6259389" y="4740565"/>
                  <a:pt x="6140664" y="4766266"/>
                  <a:pt x="5871411" y="4724400"/>
                </a:cubicBezTo>
                <a:cubicBezTo>
                  <a:pt x="5565790" y="4698733"/>
                  <a:pt x="5326735" y="4745600"/>
                  <a:pt x="5074178" y="4724400"/>
                </a:cubicBezTo>
                <a:cubicBezTo>
                  <a:pt x="4849144" y="4764552"/>
                  <a:pt x="4581168" y="4688016"/>
                  <a:pt x="4348827" y="4724400"/>
                </a:cubicBezTo>
                <a:cubicBezTo>
                  <a:pt x="4060858" y="4761483"/>
                  <a:pt x="3917410" y="4770103"/>
                  <a:pt x="3767238" y="4724400"/>
                </a:cubicBezTo>
                <a:cubicBezTo>
                  <a:pt x="3601474" y="4703670"/>
                  <a:pt x="3447404" y="4704191"/>
                  <a:pt x="3329414" y="4724400"/>
                </a:cubicBezTo>
                <a:cubicBezTo>
                  <a:pt x="3234702" y="4768642"/>
                  <a:pt x="2810510" y="4696460"/>
                  <a:pt x="2675944" y="4724400"/>
                </a:cubicBezTo>
                <a:cubicBezTo>
                  <a:pt x="2515413" y="4718413"/>
                  <a:pt x="2307779" y="4726826"/>
                  <a:pt x="2094356" y="4724400"/>
                </a:cubicBezTo>
                <a:cubicBezTo>
                  <a:pt x="1865485" y="4692696"/>
                  <a:pt x="1738605" y="4743486"/>
                  <a:pt x="1512767" y="4724400"/>
                </a:cubicBezTo>
                <a:cubicBezTo>
                  <a:pt x="1294503" y="4756260"/>
                  <a:pt x="942445" y="4686019"/>
                  <a:pt x="787416" y="4724400"/>
                </a:cubicBezTo>
                <a:cubicBezTo>
                  <a:pt x="425022" y="4826042"/>
                  <a:pt x="-49391" y="4457069"/>
                  <a:pt x="0" y="3936984"/>
                </a:cubicBezTo>
                <a:cubicBezTo>
                  <a:pt x="-12410" y="3709411"/>
                  <a:pt x="48190" y="3538291"/>
                  <a:pt x="0" y="3370062"/>
                </a:cubicBezTo>
                <a:cubicBezTo>
                  <a:pt x="18410" y="3212401"/>
                  <a:pt x="14674" y="2980615"/>
                  <a:pt x="0" y="2708652"/>
                </a:cubicBezTo>
                <a:cubicBezTo>
                  <a:pt x="-21787" y="2476434"/>
                  <a:pt x="12487" y="2438565"/>
                  <a:pt x="0" y="2173226"/>
                </a:cubicBezTo>
                <a:cubicBezTo>
                  <a:pt x="-19029" y="1917075"/>
                  <a:pt x="24018" y="1755147"/>
                  <a:pt x="0" y="1574808"/>
                </a:cubicBezTo>
                <a:cubicBezTo>
                  <a:pt x="26453" y="1402858"/>
                  <a:pt x="-32744" y="1158854"/>
                  <a:pt x="0" y="787416"/>
                </a:cubicBezTo>
                <a:close/>
              </a:path>
              <a:path w="8763000" h="4724400" stroke="0" extrusionOk="0">
                <a:moveTo>
                  <a:pt x="0" y="787416"/>
                </a:moveTo>
                <a:cubicBezTo>
                  <a:pt x="19766" y="265988"/>
                  <a:pt x="262648" y="-52141"/>
                  <a:pt x="787416" y="0"/>
                </a:cubicBezTo>
                <a:cubicBezTo>
                  <a:pt x="1062159" y="29200"/>
                  <a:pt x="1275556" y="-9795"/>
                  <a:pt x="1584649" y="0"/>
                </a:cubicBezTo>
                <a:cubicBezTo>
                  <a:pt x="1864563" y="19917"/>
                  <a:pt x="1846806" y="1800"/>
                  <a:pt x="2022474" y="0"/>
                </a:cubicBezTo>
                <a:cubicBezTo>
                  <a:pt x="2262581" y="-41259"/>
                  <a:pt x="2559163" y="-5909"/>
                  <a:pt x="2819707" y="0"/>
                </a:cubicBezTo>
                <a:cubicBezTo>
                  <a:pt x="3097247" y="24536"/>
                  <a:pt x="3238113" y="-37626"/>
                  <a:pt x="3473177" y="0"/>
                </a:cubicBezTo>
                <a:cubicBezTo>
                  <a:pt x="3704101" y="18116"/>
                  <a:pt x="4029882" y="4515"/>
                  <a:pt x="4198528" y="0"/>
                </a:cubicBezTo>
                <a:cubicBezTo>
                  <a:pt x="4342356" y="-12159"/>
                  <a:pt x="4582762" y="7289"/>
                  <a:pt x="4708235" y="0"/>
                </a:cubicBezTo>
                <a:cubicBezTo>
                  <a:pt x="4858157" y="3410"/>
                  <a:pt x="5321685" y="24171"/>
                  <a:pt x="5505468" y="0"/>
                </a:cubicBezTo>
                <a:cubicBezTo>
                  <a:pt x="5706629" y="-45828"/>
                  <a:pt x="6015410" y="67856"/>
                  <a:pt x="6230820" y="0"/>
                </a:cubicBezTo>
                <a:cubicBezTo>
                  <a:pt x="6475891" y="-36263"/>
                  <a:pt x="6663964" y="10895"/>
                  <a:pt x="6956171" y="0"/>
                </a:cubicBezTo>
                <a:cubicBezTo>
                  <a:pt x="7298216" y="44538"/>
                  <a:pt x="7627218" y="-3083"/>
                  <a:pt x="7975584" y="0"/>
                </a:cubicBezTo>
                <a:cubicBezTo>
                  <a:pt x="8496778" y="-9579"/>
                  <a:pt x="8682277" y="416542"/>
                  <a:pt x="8763000" y="787416"/>
                </a:cubicBezTo>
                <a:cubicBezTo>
                  <a:pt x="8702744" y="931066"/>
                  <a:pt x="8782217" y="1160637"/>
                  <a:pt x="8763000" y="1322843"/>
                </a:cubicBezTo>
                <a:cubicBezTo>
                  <a:pt x="8745468" y="1476492"/>
                  <a:pt x="8755163" y="1673891"/>
                  <a:pt x="8763000" y="1952756"/>
                </a:cubicBezTo>
                <a:cubicBezTo>
                  <a:pt x="8743922" y="2251266"/>
                  <a:pt x="8752366" y="2262668"/>
                  <a:pt x="8763000" y="2488183"/>
                </a:cubicBezTo>
                <a:cubicBezTo>
                  <a:pt x="8770819" y="2708507"/>
                  <a:pt x="8728008" y="2875389"/>
                  <a:pt x="8763000" y="3149592"/>
                </a:cubicBezTo>
                <a:cubicBezTo>
                  <a:pt x="8768218" y="3406238"/>
                  <a:pt x="8718108" y="3698740"/>
                  <a:pt x="8763000" y="3936984"/>
                </a:cubicBezTo>
                <a:cubicBezTo>
                  <a:pt x="8806311" y="4439508"/>
                  <a:pt x="8364904" y="4820031"/>
                  <a:pt x="7975584" y="4724400"/>
                </a:cubicBezTo>
                <a:cubicBezTo>
                  <a:pt x="7732863" y="4724847"/>
                  <a:pt x="7625449" y="4703291"/>
                  <a:pt x="7393996" y="4724400"/>
                </a:cubicBezTo>
                <a:cubicBezTo>
                  <a:pt x="7172384" y="4777545"/>
                  <a:pt x="6944493" y="4743173"/>
                  <a:pt x="6668644" y="4724400"/>
                </a:cubicBezTo>
                <a:cubicBezTo>
                  <a:pt x="6407965" y="4737987"/>
                  <a:pt x="6300405" y="4752430"/>
                  <a:pt x="6015175" y="4724400"/>
                </a:cubicBezTo>
                <a:cubicBezTo>
                  <a:pt x="5722364" y="4708840"/>
                  <a:pt x="5688467" y="4714460"/>
                  <a:pt x="5577350" y="4724400"/>
                </a:cubicBezTo>
                <a:cubicBezTo>
                  <a:pt x="5468563" y="4758971"/>
                  <a:pt x="5282189" y="4714524"/>
                  <a:pt x="5139525" y="4724400"/>
                </a:cubicBezTo>
                <a:cubicBezTo>
                  <a:pt x="4991640" y="4723860"/>
                  <a:pt x="4837722" y="4708561"/>
                  <a:pt x="4629819" y="4724400"/>
                </a:cubicBezTo>
                <a:cubicBezTo>
                  <a:pt x="4401342" y="4739768"/>
                  <a:pt x="4386069" y="4738112"/>
                  <a:pt x="4191994" y="4724400"/>
                </a:cubicBezTo>
                <a:cubicBezTo>
                  <a:pt x="3987464" y="4696251"/>
                  <a:pt x="3764408" y="4703308"/>
                  <a:pt x="3394761" y="4724400"/>
                </a:cubicBezTo>
                <a:cubicBezTo>
                  <a:pt x="3032820" y="4724595"/>
                  <a:pt x="2913125" y="4724095"/>
                  <a:pt x="2597527" y="4724400"/>
                </a:cubicBezTo>
                <a:cubicBezTo>
                  <a:pt x="2259804" y="4718207"/>
                  <a:pt x="2233118" y="4699516"/>
                  <a:pt x="1872176" y="4724400"/>
                </a:cubicBezTo>
                <a:cubicBezTo>
                  <a:pt x="1527013" y="4822908"/>
                  <a:pt x="1081228" y="4747295"/>
                  <a:pt x="787416" y="4724400"/>
                </a:cubicBezTo>
                <a:cubicBezTo>
                  <a:pt x="357476" y="4744549"/>
                  <a:pt x="39055" y="4363655"/>
                  <a:pt x="0" y="3936984"/>
                </a:cubicBezTo>
                <a:cubicBezTo>
                  <a:pt x="49824" y="3769536"/>
                  <a:pt x="12487" y="3537409"/>
                  <a:pt x="0" y="3370062"/>
                </a:cubicBezTo>
                <a:cubicBezTo>
                  <a:pt x="-16043" y="3228189"/>
                  <a:pt x="6628" y="2893276"/>
                  <a:pt x="0" y="2740148"/>
                </a:cubicBezTo>
                <a:cubicBezTo>
                  <a:pt x="42254" y="2582544"/>
                  <a:pt x="16019" y="2324426"/>
                  <a:pt x="0" y="2204722"/>
                </a:cubicBezTo>
                <a:cubicBezTo>
                  <a:pt x="-10937" y="2050282"/>
                  <a:pt x="10252" y="1760780"/>
                  <a:pt x="0" y="1574808"/>
                </a:cubicBezTo>
                <a:cubicBezTo>
                  <a:pt x="-33430" y="1331401"/>
                  <a:pt x="20669" y="1045825"/>
                  <a:pt x="0" y="787416"/>
                </a:cubicBezTo>
                <a:close/>
              </a:path>
              <a:path w="8763000" h="4724400" fill="none" stroke="0" extrusionOk="0">
                <a:moveTo>
                  <a:pt x="0" y="787416"/>
                </a:moveTo>
                <a:cubicBezTo>
                  <a:pt x="9801" y="393553"/>
                  <a:pt x="420960" y="-46604"/>
                  <a:pt x="787416" y="0"/>
                </a:cubicBezTo>
                <a:cubicBezTo>
                  <a:pt x="986833" y="-28267"/>
                  <a:pt x="1189745" y="4018"/>
                  <a:pt x="1440886" y="0"/>
                </a:cubicBezTo>
                <a:cubicBezTo>
                  <a:pt x="1705861" y="-14180"/>
                  <a:pt x="2045125" y="40644"/>
                  <a:pt x="2238119" y="0"/>
                </a:cubicBezTo>
                <a:cubicBezTo>
                  <a:pt x="2466835" y="-24663"/>
                  <a:pt x="2686539" y="12071"/>
                  <a:pt x="3035352" y="0"/>
                </a:cubicBezTo>
                <a:cubicBezTo>
                  <a:pt x="3397175" y="-2955"/>
                  <a:pt x="3329578" y="16809"/>
                  <a:pt x="3545059" y="0"/>
                </a:cubicBezTo>
                <a:cubicBezTo>
                  <a:pt x="3743825" y="2439"/>
                  <a:pt x="3938357" y="-30313"/>
                  <a:pt x="4126647" y="0"/>
                </a:cubicBezTo>
                <a:cubicBezTo>
                  <a:pt x="4307046" y="-6088"/>
                  <a:pt x="4576380" y="45467"/>
                  <a:pt x="4708235" y="0"/>
                </a:cubicBezTo>
                <a:cubicBezTo>
                  <a:pt x="4788397" y="-11624"/>
                  <a:pt x="5081286" y="60996"/>
                  <a:pt x="5505468" y="0"/>
                </a:cubicBezTo>
                <a:cubicBezTo>
                  <a:pt x="5884549" y="-33012"/>
                  <a:pt x="5959531" y="-29463"/>
                  <a:pt x="6230820" y="0"/>
                </a:cubicBezTo>
                <a:cubicBezTo>
                  <a:pt x="6530317" y="27239"/>
                  <a:pt x="6760242" y="42320"/>
                  <a:pt x="6884289" y="0"/>
                </a:cubicBezTo>
                <a:cubicBezTo>
                  <a:pt x="6986543" y="37284"/>
                  <a:pt x="7600741" y="43429"/>
                  <a:pt x="7975584" y="0"/>
                </a:cubicBezTo>
                <a:cubicBezTo>
                  <a:pt x="8405175" y="-22238"/>
                  <a:pt x="8733901" y="312029"/>
                  <a:pt x="8763000" y="787416"/>
                </a:cubicBezTo>
                <a:cubicBezTo>
                  <a:pt x="8751307" y="987245"/>
                  <a:pt x="8769378" y="1190912"/>
                  <a:pt x="8763000" y="1480321"/>
                </a:cubicBezTo>
                <a:cubicBezTo>
                  <a:pt x="8806643" y="1760399"/>
                  <a:pt x="8775984" y="1798780"/>
                  <a:pt x="8763000" y="2047243"/>
                </a:cubicBezTo>
                <a:cubicBezTo>
                  <a:pt x="8724599" y="2272261"/>
                  <a:pt x="8764218" y="2459691"/>
                  <a:pt x="8763000" y="2614165"/>
                </a:cubicBezTo>
                <a:cubicBezTo>
                  <a:pt x="8794620" y="2775293"/>
                  <a:pt x="8740828" y="2965375"/>
                  <a:pt x="8763000" y="3149592"/>
                </a:cubicBezTo>
                <a:cubicBezTo>
                  <a:pt x="8738472" y="3276454"/>
                  <a:pt x="8807883" y="3746672"/>
                  <a:pt x="8763000" y="3936984"/>
                </a:cubicBezTo>
                <a:cubicBezTo>
                  <a:pt x="8739120" y="4437015"/>
                  <a:pt x="8432826" y="4675684"/>
                  <a:pt x="7975584" y="4724400"/>
                </a:cubicBezTo>
                <a:cubicBezTo>
                  <a:pt x="7832939" y="4752032"/>
                  <a:pt x="7465410" y="4709730"/>
                  <a:pt x="7322114" y="4724400"/>
                </a:cubicBezTo>
                <a:cubicBezTo>
                  <a:pt x="7170466" y="4678982"/>
                  <a:pt x="6942072" y="4763470"/>
                  <a:pt x="6596763" y="4724400"/>
                </a:cubicBezTo>
                <a:cubicBezTo>
                  <a:pt x="6255150" y="4737164"/>
                  <a:pt x="6131715" y="4749606"/>
                  <a:pt x="5871411" y="4724400"/>
                </a:cubicBezTo>
                <a:cubicBezTo>
                  <a:pt x="5622438" y="4727092"/>
                  <a:pt x="5302287" y="4698776"/>
                  <a:pt x="5074178" y="4724400"/>
                </a:cubicBezTo>
                <a:cubicBezTo>
                  <a:pt x="4830728" y="4724347"/>
                  <a:pt x="4582394" y="4711033"/>
                  <a:pt x="4348827" y="4724400"/>
                </a:cubicBezTo>
                <a:cubicBezTo>
                  <a:pt x="4061155" y="4703451"/>
                  <a:pt x="3913622" y="4717141"/>
                  <a:pt x="3767238" y="4724400"/>
                </a:cubicBezTo>
                <a:cubicBezTo>
                  <a:pt x="3628034" y="4704626"/>
                  <a:pt x="3458255" y="4705017"/>
                  <a:pt x="3329414" y="4724400"/>
                </a:cubicBezTo>
                <a:cubicBezTo>
                  <a:pt x="3182332" y="4751385"/>
                  <a:pt x="2838731" y="4692984"/>
                  <a:pt x="2675944" y="4724400"/>
                </a:cubicBezTo>
                <a:cubicBezTo>
                  <a:pt x="2524069" y="4745766"/>
                  <a:pt x="2332956" y="4759027"/>
                  <a:pt x="2094356" y="4724400"/>
                </a:cubicBezTo>
                <a:cubicBezTo>
                  <a:pt x="1850342" y="4709634"/>
                  <a:pt x="1723335" y="4733480"/>
                  <a:pt x="1512767" y="4724400"/>
                </a:cubicBezTo>
                <a:cubicBezTo>
                  <a:pt x="1297869" y="4732754"/>
                  <a:pt x="941618" y="4697103"/>
                  <a:pt x="787416" y="4724400"/>
                </a:cubicBezTo>
                <a:cubicBezTo>
                  <a:pt x="414992" y="4898280"/>
                  <a:pt x="-75944" y="4427423"/>
                  <a:pt x="0" y="3936984"/>
                </a:cubicBezTo>
                <a:cubicBezTo>
                  <a:pt x="-39582" y="3719453"/>
                  <a:pt x="54234" y="3578925"/>
                  <a:pt x="0" y="3370062"/>
                </a:cubicBezTo>
                <a:cubicBezTo>
                  <a:pt x="23864" y="3160027"/>
                  <a:pt x="-5935" y="2917541"/>
                  <a:pt x="0" y="2708652"/>
                </a:cubicBezTo>
                <a:cubicBezTo>
                  <a:pt x="-9414" y="2465460"/>
                  <a:pt x="7567" y="2427940"/>
                  <a:pt x="0" y="2173226"/>
                </a:cubicBezTo>
                <a:cubicBezTo>
                  <a:pt x="5906" y="1931805"/>
                  <a:pt x="29551" y="1770908"/>
                  <a:pt x="0" y="1574808"/>
                </a:cubicBezTo>
                <a:cubicBezTo>
                  <a:pt x="18251" y="1461433"/>
                  <a:pt x="-62161" y="1188356"/>
                  <a:pt x="0" y="787416"/>
                </a:cubicBezTo>
                <a:close/>
              </a:path>
            </a:pathLst>
          </a:custGeom>
          <a:solidFill>
            <a:schemeClr val="lt1"/>
          </a:solidFill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2" descr="Download Nobi Child Nobita Cartoon Doraemon PNG Download Free HQ PNG Image  | FreePNGI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502" y="3439633"/>
            <a:ext cx="6185068" cy="331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38" y="1203826"/>
            <a:ext cx="8827773" cy="30787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405" y="783590"/>
            <a:ext cx="9885680" cy="2264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405" y="2985135"/>
            <a:ext cx="9885045" cy="3130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7105" y="0"/>
            <a:ext cx="6215380" cy="1155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85060" y="381000"/>
            <a:ext cx="8601740" cy="5105400"/>
          </a:xfrm>
          <a:custGeom>
            <a:avLst/>
            <a:gdLst>
              <a:gd name="connsiteX0" fmla="*/ 0 w 8601740"/>
              <a:gd name="connsiteY0" fmla="*/ 850917 h 5105400"/>
              <a:gd name="connsiteX1" fmla="*/ 850917 w 8601740"/>
              <a:gd name="connsiteY1" fmla="*/ 0 h 5105400"/>
              <a:gd name="connsiteX2" fmla="*/ 1494908 w 8601740"/>
              <a:gd name="connsiteY2" fmla="*/ 0 h 5105400"/>
              <a:gd name="connsiteX3" fmla="*/ 1931902 w 8601740"/>
              <a:gd name="connsiteY3" fmla="*/ 0 h 5105400"/>
              <a:gd name="connsiteX4" fmla="*/ 2368896 w 8601740"/>
              <a:gd name="connsiteY4" fmla="*/ 0 h 5105400"/>
              <a:gd name="connsiteX5" fmla="*/ 2943888 w 8601740"/>
              <a:gd name="connsiteY5" fmla="*/ 0 h 5105400"/>
              <a:gd name="connsiteX6" fmla="*/ 3656879 w 8601740"/>
              <a:gd name="connsiteY6" fmla="*/ 0 h 5105400"/>
              <a:gd name="connsiteX7" fmla="*/ 4162872 w 8601740"/>
              <a:gd name="connsiteY7" fmla="*/ 0 h 5105400"/>
              <a:gd name="connsiteX8" fmla="*/ 4530867 w 8601740"/>
              <a:gd name="connsiteY8" fmla="*/ 0 h 5105400"/>
              <a:gd name="connsiteX9" fmla="*/ 5105859 w 8601740"/>
              <a:gd name="connsiteY9" fmla="*/ 0 h 5105400"/>
              <a:gd name="connsiteX10" fmla="*/ 5680851 w 8601740"/>
              <a:gd name="connsiteY10" fmla="*/ 0 h 5105400"/>
              <a:gd name="connsiteX11" fmla="*/ 6324842 w 8601740"/>
              <a:gd name="connsiteY11" fmla="*/ 0 h 5105400"/>
              <a:gd name="connsiteX12" fmla="*/ 6692837 w 8601740"/>
              <a:gd name="connsiteY12" fmla="*/ 0 h 5105400"/>
              <a:gd name="connsiteX13" fmla="*/ 7060832 w 8601740"/>
              <a:gd name="connsiteY13" fmla="*/ 0 h 5105400"/>
              <a:gd name="connsiteX14" fmla="*/ 7750823 w 8601740"/>
              <a:gd name="connsiteY14" fmla="*/ 0 h 5105400"/>
              <a:gd name="connsiteX15" fmla="*/ 8601740 w 8601740"/>
              <a:gd name="connsiteY15" fmla="*/ 850917 h 5105400"/>
              <a:gd name="connsiteX16" fmla="*/ 8601740 w 8601740"/>
              <a:gd name="connsiteY16" fmla="*/ 1452214 h 5105400"/>
              <a:gd name="connsiteX17" fmla="*/ 8601740 w 8601740"/>
              <a:gd name="connsiteY17" fmla="*/ 2019475 h 5105400"/>
              <a:gd name="connsiteX18" fmla="*/ 8601740 w 8601740"/>
              <a:gd name="connsiteY18" fmla="*/ 2552700 h 5105400"/>
              <a:gd name="connsiteX19" fmla="*/ 8601740 w 8601740"/>
              <a:gd name="connsiteY19" fmla="*/ 3051890 h 5105400"/>
              <a:gd name="connsiteX20" fmla="*/ 8601740 w 8601740"/>
              <a:gd name="connsiteY20" fmla="*/ 3653186 h 5105400"/>
              <a:gd name="connsiteX21" fmla="*/ 8601740 w 8601740"/>
              <a:gd name="connsiteY21" fmla="*/ 4254483 h 5105400"/>
              <a:gd name="connsiteX22" fmla="*/ 7750823 w 8601740"/>
              <a:gd name="connsiteY22" fmla="*/ 5105400 h 5105400"/>
              <a:gd name="connsiteX23" fmla="*/ 7106832 w 8601740"/>
              <a:gd name="connsiteY23" fmla="*/ 5105400 h 5105400"/>
              <a:gd name="connsiteX24" fmla="*/ 6669838 w 8601740"/>
              <a:gd name="connsiteY24" fmla="*/ 5105400 h 5105400"/>
              <a:gd name="connsiteX25" fmla="*/ 6301843 w 8601740"/>
              <a:gd name="connsiteY25" fmla="*/ 5105400 h 5105400"/>
              <a:gd name="connsiteX26" fmla="*/ 5726851 w 8601740"/>
              <a:gd name="connsiteY26" fmla="*/ 5105400 h 5105400"/>
              <a:gd name="connsiteX27" fmla="*/ 5289857 w 8601740"/>
              <a:gd name="connsiteY27" fmla="*/ 5105400 h 5105400"/>
              <a:gd name="connsiteX28" fmla="*/ 4714864 w 8601740"/>
              <a:gd name="connsiteY28" fmla="*/ 5105400 h 5105400"/>
              <a:gd name="connsiteX29" fmla="*/ 4208871 w 8601740"/>
              <a:gd name="connsiteY29" fmla="*/ 5105400 h 5105400"/>
              <a:gd name="connsiteX30" fmla="*/ 3564880 w 8601740"/>
              <a:gd name="connsiteY30" fmla="*/ 5105400 h 5105400"/>
              <a:gd name="connsiteX31" fmla="*/ 2851890 w 8601740"/>
              <a:gd name="connsiteY31" fmla="*/ 5105400 h 5105400"/>
              <a:gd name="connsiteX32" fmla="*/ 2138899 w 8601740"/>
              <a:gd name="connsiteY32" fmla="*/ 5105400 h 5105400"/>
              <a:gd name="connsiteX33" fmla="*/ 1494908 w 8601740"/>
              <a:gd name="connsiteY33" fmla="*/ 5105400 h 5105400"/>
              <a:gd name="connsiteX34" fmla="*/ 850917 w 8601740"/>
              <a:gd name="connsiteY34" fmla="*/ 5105400 h 5105400"/>
              <a:gd name="connsiteX35" fmla="*/ 0 w 8601740"/>
              <a:gd name="connsiteY35" fmla="*/ 4254483 h 5105400"/>
              <a:gd name="connsiteX36" fmla="*/ 0 w 8601740"/>
              <a:gd name="connsiteY36" fmla="*/ 3653186 h 5105400"/>
              <a:gd name="connsiteX37" fmla="*/ 0 w 8601740"/>
              <a:gd name="connsiteY37" fmla="*/ 3119961 h 5105400"/>
              <a:gd name="connsiteX38" fmla="*/ 0 w 8601740"/>
              <a:gd name="connsiteY38" fmla="*/ 2552700 h 5105400"/>
              <a:gd name="connsiteX39" fmla="*/ 0 w 8601740"/>
              <a:gd name="connsiteY39" fmla="*/ 1951403 h 5105400"/>
              <a:gd name="connsiteX40" fmla="*/ 0 w 8601740"/>
              <a:gd name="connsiteY40" fmla="*/ 850917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601740" h="5105400" fill="none" extrusionOk="0">
                <a:moveTo>
                  <a:pt x="0" y="850917"/>
                </a:moveTo>
                <a:cubicBezTo>
                  <a:pt x="-27603" y="402128"/>
                  <a:pt x="301017" y="-17841"/>
                  <a:pt x="850917" y="0"/>
                </a:cubicBezTo>
                <a:cubicBezTo>
                  <a:pt x="1149572" y="-18571"/>
                  <a:pt x="1176850" y="38428"/>
                  <a:pt x="1494908" y="0"/>
                </a:cubicBezTo>
                <a:cubicBezTo>
                  <a:pt x="1812966" y="-38428"/>
                  <a:pt x="1782590" y="20592"/>
                  <a:pt x="1931902" y="0"/>
                </a:cubicBezTo>
                <a:cubicBezTo>
                  <a:pt x="2081214" y="-20592"/>
                  <a:pt x="2210772" y="37214"/>
                  <a:pt x="2368896" y="0"/>
                </a:cubicBezTo>
                <a:cubicBezTo>
                  <a:pt x="2527020" y="-37214"/>
                  <a:pt x="2712471" y="59346"/>
                  <a:pt x="2943888" y="0"/>
                </a:cubicBezTo>
                <a:cubicBezTo>
                  <a:pt x="3175305" y="-59346"/>
                  <a:pt x="3453829" y="10917"/>
                  <a:pt x="3656879" y="0"/>
                </a:cubicBezTo>
                <a:cubicBezTo>
                  <a:pt x="3859929" y="-10917"/>
                  <a:pt x="3926554" y="24956"/>
                  <a:pt x="4162872" y="0"/>
                </a:cubicBezTo>
                <a:cubicBezTo>
                  <a:pt x="4399190" y="-24956"/>
                  <a:pt x="4392553" y="25719"/>
                  <a:pt x="4530867" y="0"/>
                </a:cubicBezTo>
                <a:cubicBezTo>
                  <a:pt x="4669181" y="-25719"/>
                  <a:pt x="4857157" y="57868"/>
                  <a:pt x="5105859" y="0"/>
                </a:cubicBezTo>
                <a:cubicBezTo>
                  <a:pt x="5354561" y="-57868"/>
                  <a:pt x="5551511" y="47823"/>
                  <a:pt x="5680851" y="0"/>
                </a:cubicBezTo>
                <a:cubicBezTo>
                  <a:pt x="5810191" y="-47823"/>
                  <a:pt x="6045237" y="53886"/>
                  <a:pt x="6324842" y="0"/>
                </a:cubicBezTo>
                <a:cubicBezTo>
                  <a:pt x="6604447" y="-53886"/>
                  <a:pt x="6616626" y="15426"/>
                  <a:pt x="6692837" y="0"/>
                </a:cubicBezTo>
                <a:cubicBezTo>
                  <a:pt x="6769049" y="-15426"/>
                  <a:pt x="6899013" y="14525"/>
                  <a:pt x="7060832" y="0"/>
                </a:cubicBezTo>
                <a:cubicBezTo>
                  <a:pt x="7222651" y="-14525"/>
                  <a:pt x="7567092" y="29475"/>
                  <a:pt x="7750823" y="0"/>
                </a:cubicBezTo>
                <a:cubicBezTo>
                  <a:pt x="8139727" y="58358"/>
                  <a:pt x="8589874" y="438264"/>
                  <a:pt x="8601740" y="850917"/>
                </a:cubicBezTo>
                <a:cubicBezTo>
                  <a:pt x="8631708" y="1046258"/>
                  <a:pt x="8561619" y="1243092"/>
                  <a:pt x="8601740" y="1452214"/>
                </a:cubicBezTo>
                <a:cubicBezTo>
                  <a:pt x="8641861" y="1661336"/>
                  <a:pt x="8568455" y="1899133"/>
                  <a:pt x="8601740" y="2019475"/>
                </a:cubicBezTo>
                <a:cubicBezTo>
                  <a:pt x="8635025" y="2139817"/>
                  <a:pt x="8580310" y="2406300"/>
                  <a:pt x="8601740" y="2552700"/>
                </a:cubicBezTo>
                <a:cubicBezTo>
                  <a:pt x="8623170" y="2699100"/>
                  <a:pt x="8550794" y="2820631"/>
                  <a:pt x="8601740" y="3051890"/>
                </a:cubicBezTo>
                <a:cubicBezTo>
                  <a:pt x="8652686" y="3283149"/>
                  <a:pt x="8587771" y="3481560"/>
                  <a:pt x="8601740" y="3653186"/>
                </a:cubicBezTo>
                <a:cubicBezTo>
                  <a:pt x="8615709" y="3824812"/>
                  <a:pt x="8576510" y="4056476"/>
                  <a:pt x="8601740" y="4254483"/>
                </a:cubicBezTo>
                <a:cubicBezTo>
                  <a:pt x="8624047" y="4655661"/>
                  <a:pt x="8168628" y="5119171"/>
                  <a:pt x="7750823" y="5105400"/>
                </a:cubicBezTo>
                <a:cubicBezTo>
                  <a:pt x="7468005" y="5129325"/>
                  <a:pt x="7362148" y="5068765"/>
                  <a:pt x="7106832" y="5105400"/>
                </a:cubicBezTo>
                <a:cubicBezTo>
                  <a:pt x="6851516" y="5142035"/>
                  <a:pt x="6836691" y="5054926"/>
                  <a:pt x="6669838" y="5105400"/>
                </a:cubicBezTo>
                <a:cubicBezTo>
                  <a:pt x="6502985" y="5155874"/>
                  <a:pt x="6376031" y="5070582"/>
                  <a:pt x="6301843" y="5105400"/>
                </a:cubicBezTo>
                <a:cubicBezTo>
                  <a:pt x="6227655" y="5140218"/>
                  <a:pt x="5915516" y="5072140"/>
                  <a:pt x="5726851" y="5105400"/>
                </a:cubicBezTo>
                <a:cubicBezTo>
                  <a:pt x="5538186" y="5138660"/>
                  <a:pt x="5460374" y="5058011"/>
                  <a:pt x="5289857" y="5105400"/>
                </a:cubicBezTo>
                <a:cubicBezTo>
                  <a:pt x="5119340" y="5152789"/>
                  <a:pt x="4988331" y="5105313"/>
                  <a:pt x="4714864" y="5105400"/>
                </a:cubicBezTo>
                <a:cubicBezTo>
                  <a:pt x="4441397" y="5105487"/>
                  <a:pt x="4363339" y="5067940"/>
                  <a:pt x="4208871" y="5105400"/>
                </a:cubicBezTo>
                <a:cubicBezTo>
                  <a:pt x="4054403" y="5142860"/>
                  <a:pt x="3771870" y="5052259"/>
                  <a:pt x="3564880" y="5105400"/>
                </a:cubicBezTo>
                <a:cubicBezTo>
                  <a:pt x="3357890" y="5158541"/>
                  <a:pt x="3157600" y="5055700"/>
                  <a:pt x="2851890" y="5105400"/>
                </a:cubicBezTo>
                <a:cubicBezTo>
                  <a:pt x="2546180" y="5155100"/>
                  <a:pt x="2457849" y="5037466"/>
                  <a:pt x="2138899" y="5105400"/>
                </a:cubicBezTo>
                <a:cubicBezTo>
                  <a:pt x="1819949" y="5173334"/>
                  <a:pt x="1634643" y="5054047"/>
                  <a:pt x="1494908" y="5105400"/>
                </a:cubicBezTo>
                <a:cubicBezTo>
                  <a:pt x="1355173" y="5156753"/>
                  <a:pt x="1065417" y="5044222"/>
                  <a:pt x="850917" y="5105400"/>
                </a:cubicBezTo>
                <a:cubicBezTo>
                  <a:pt x="400179" y="5083836"/>
                  <a:pt x="-76216" y="4665012"/>
                  <a:pt x="0" y="4254483"/>
                </a:cubicBezTo>
                <a:cubicBezTo>
                  <a:pt x="-2208" y="3982636"/>
                  <a:pt x="43184" y="3785020"/>
                  <a:pt x="0" y="3653186"/>
                </a:cubicBezTo>
                <a:cubicBezTo>
                  <a:pt x="-43184" y="3521352"/>
                  <a:pt x="12018" y="3341595"/>
                  <a:pt x="0" y="3119961"/>
                </a:cubicBezTo>
                <a:cubicBezTo>
                  <a:pt x="-12018" y="2898327"/>
                  <a:pt x="51384" y="2794939"/>
                  <a:pt x="0" y="2552700"/>
                </a:cubicBezTo>
                <a:cubicBezTo>
                  <a:pt x="-51384" y="2310461"/>
                  <a:pt x="12993" y="2164210"/>
                  <a:pt x="0" y="1951403"/>
                </a:cubicBezTo>
                <a:cubicBezTo>
                  <a:pt x="-12993" y="1738596"/>
                  <a:pt x="104452" y="1075463"/>
                  <a:pt x="0" y="850917"/>
                </a:cubicBezTo>
                <a:close/>
              </a:path>
              <a:path w="8601740" h="5105400" stroke="0" extrusionOk="0">
                <a:moveTo>
                  <a:pt x="0" y="850917"/>
                </a:moveTo>
                <a:cubicBezTo>
                  <a:pt x="123663" y="411878"/>
                  <a:pt x="452168" y="-52315"/>
                  <a:pt x="850917" y="0"/>
                </a:cubicBezTo>
                <a:cubicBezTo>
                  <a:pt x="1037598" y="-50344"/>
                  <a:pt x="1324219" y="60751"/>
                  <a:pt x="1563907" y="0"/>
                </a:cubicBezTo>
                <a:cubicBezTo>
                  <a:pt x="1803595" y="-60751"/>
                  <a:pt x="1826297" y="28506"/>
                  <a:pt x="1931902" y="0"/>
                </a:cubicBezTo>
                <a:cubicBezTo>
                  <a:pt x="2037507" y="-28506"/>
                  <a:pt x="2430066" y="24735"/>
                  <a:pt x="2644893" y="0"/>
                </a:cubicBezTo>
                <a:cubicBezTo>
                  <a:pt x="2859720" y="-24735"/>
                  <a:pt x="2978745" y="49636"/>
                  <a:pt x="3288884" y="0"/>
                </a:cubicBezTo>
                <a:cubicBezTo>
                  <a:pt x="3599023" y="-49636"/>
                  <a:pt x="3681994" y="52793"/>
                  <a:pt x="3932875" y="0"/>
                </a:cubicBezTo>
                <a:cubicBezTo>
                  <a:pt x="4183756" y="-52793"/>
                  <a:pt x="4379154" y="13885"/>
                  <a:pt x="4576866" y="0"/>
                </a:cubicBezTo>
                <a:cubicBezTo>
                  <a:pt x="4774578" y="-13885"/>
                  <a:pt x="5128995" y="3084"/>
                  <a:pt x="5289857" y="0"/>
                </a:cubicBezTo>
                <a:cubicBezTo>
                  <a:pt x="5450719" y="-3084"/>
                  <a:pt x="5615879" y="24947"/>
                  <a:pt x="5864849" y="0"/>
                </a:cubicBezTo>
                <a:cubicBezTo>
                  <a:pt x="6113819" y="-24947"/>
                  <a:pt x="6101405" y="38885"/>
                  <a:pt x="6232844" y="0"/>
                </a:cubicBezTo>
                <a:cubicBezTo>
                  <a:pt x="6364284" y="-38885"/>
                  <a:pt x="6616402" y="37465"/>
                  <a:pt x="6876835" y="0"/>
                </a:cubicBezTo>
                <a:cubicBezTo>
                  <a:pt x="7137268" y="-37465"/>
                  <a:pt x="7331956" y="81825"/>
                  <a:pt x="7750823" y="0"/>
                </a:cubicBezTo>
                <a:cubicBezTo>
                  <a:pt x="8292388" y="27047"/>
                  <a:pt x="8679971" y="375571"/>
                  <a:pt x="8601740" y="850917"/>
                </a:cubicBezTo>
                <a:cubicBezTo>
                  <a:pt x="8646765" y="1070230"/>
                  <a:pt x="8576867" y="1138991"/>
                  <a:pt x="8601740" y="1316071"/>
                </a:cubicBezTo>
                <a:cubicBezTo>
                  <a:pt x="8626613" y="1493151"/>
                  <a:pt x="8563932" y="1655245"/>
                  <a:pt x="8601740" y="1849296"/>
                </a:cubicBezTo>
                <a:cubicBezTo>
                  <a:pt x="8639548" y="2043348"/>
                  <a:pt x="8577235" y="2194711"/>
                  <a:pt x="8601740" y="2382522"/>
                </a:cubicBezTo>
                <a:cubicBezTo>
                  <a:pt x="8626245" y="2570333"/>
                  <a:pt x="8578210" y="2720362"/>
                  <a:pt x="8601740" y="2847676"/>
                </a:cubicBezTo>
                <a:cubicBezTo>
                  <a:pt x="8625270" y="2974990"/>
                  <a:pt x="8597478" y="3139542"/>
                  <a:pt x="8601740" y="3380901"/>
                </a:cubicBezTo>
                <a:cubicBezTo>
                  <a:pt x="8606002" y="3622261"/>
                  <a:pt x="8566405" y="3857324"/>
                  <a:pt x="8601740" y="4254483"/>
                </a:cubicBezTo>
                <a:cubicBezTo>
                  <a:pt x="8549110" y="4788437"/>
                  <a:pt x="8248987" y="5064282"/>
                  <a:pt x="7750823" y="5105400"/>
                </a:cubicBezTo>
                <a:cubicBezTo>
                  <a:pt x="7557793" y="5155127"/>
                  <a:pt x="7492411" y="5101711"/>
                  <a:pt x="7313829" y="5105400"/>
                </a:cubicBezTo>
                <a:cubicBezTo>
                  <a:pt x="7135247" y="5109089"/>
                  <a:pt x="6911952" y="5078930"/>
                  <a:pt x="6600839" y="5105400"/>
                </a:cubicBezTo>
                <a:cubicBezTo>
                  <a:pt x="6289726" y="5131870"/>
                  <a:pt x="6401523" y="5096995"/>
                  <a:pt x="6232844" y="5105400"/>
                </a:cubicBezTo>
                <a:cubicBezTo>
                  <a:pt x="6064166" y="5113805"/>
                  <a:pt x="5966389" y="5096834"/>
                  <a:pt x="5864849" y="5105400"/>
                </a:cubicBezTo>
                <a:cubicBezTo>
                  <a:pt x="5763310" y="5113966"/>
                  <a:pt x="5399100" y="5104651"/>
                  <a:pt x="5220857" y="5105400"/>
                </a:cubicBezTo>
                <a:cubicBezTo>
                  <a:pt x="5042614" y="5106149"/>
                  <a:pt x="4997486" y="5105072"/>
                  <a:pt x="4852862" y="5105400"/>
                </a:cubicBezTo>
                <a:cubicBezTo>
                  <a:pt x="4708238" y="5105728"/>
                  <a:pt x="4368538" y="5091504"/>
                  <a:pt x="4208871" y="5105400"/>
                </a:cubicBezTo>
                <a:cubicBezTo>
                  <a:pt x="4049204" y="5119296"/>
                  <a:pt x="3912549" y="5061554"/>
                  <a:pt x="3771877" y="5105400"/>
                </a:cubicBezTo>
                <a:cubicBezTo>
                  <a:pt x="3631205" y="5149246"/>
                  <a:pt x="3340683" y="5084908"/>
                  <a:pt x="3127886" y="5105400"/>
                </a:cubicBezTo>
                <a:cubicBezTo>
                  <a:pt x="2915089" y="5125892"/>
                  <a:pt x="2593857" y="5038647"/>
                  <a:pt x="2414896" y="5105400"/>
                </a:cubicBezTo>
                <a:cubicBezTo>
                  <a:pt x="2235935" y="5172153"/>
                  <a:pt x="1868625" y="5042034"/>
                  <a:pt x="1701905" y="5105400"/>
                </a:cubicBezTo>
                <a:cubicBezTo>
                  <a:pt x="1535185" y="5168766"/>
                  <a:pt x="1135221" y="5055984"/>
                  <a:pt x="850917" y="5105400"/>
                </a:cubicBezTo>
                <a:cubicBezTo>
                  <a:pt x="355788" y="5070647"/>
                  <a:pt x="-109502" y="4691769"/>
                  <a:pt x="0" y="4254483"/>
                </a:cubicBezTo>
                <a:cubicBezTo>
                  <a:pt x="-56299" y="4026620"/>
                  <a:pt x="9685" y="3846399"/>
                  <a:pt x="0" y="3721258"/>
                </a:cubicBezTo>
                <a:cubicBezTo>
                  <a:pt x="-9685" y="3596118"/>
                  <a:pt x="40011" y="3413126"/>
                  <a:pt x="0" y="3188032"/>
                </a:cubicBezTo>
                <a:cubicBezTo>
                  <a:pt x="-40011" y="2962938"/>
                  <a:pt x="41576" y="2847616"/>
                  <a:pt x="0" y="2722878"/>
                </a:cubicBezTo>
                <a:cubicBezTo>
                  <a:pt x="-41576" y="2598140"/>
                  <a:pt x="43491" y="2333559"/>
                  <a:pt x="0" y="2189653"/>
                </a:cubicBezTo>
                <a:cubicBezTo>
                  <a:pt x="-43491" y="2045748"/>
                  <a:pt x="37318" y="1858610"/>
                  <a:pt x="0" y="1622392"/>
                </a:cubicBezTo>
                <a:cubicBezTo>
                  <a:pt x="-37318" y="1386174"/>
                  <a:pt x="4070" y="1187838"/>
                  <a:pt x="0" y="850917"/>
                </a:cubicBezTo>
                <a:close/>
              </a:path>
            </a:pathLst>
          </a:cu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460" y="1318437"/>
            <a:ext cx="5351584" cy="541856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651" y="843271"/>
            <a:ext cx="8065707" cy="5639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-1"/>
            <a:ext cx="12706350" cy="701839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d"/>
          <p:cNvSpPr/>
          <p:nvPr/>
        </p:nvSpPr>
        <p:spPr>
          <a:xfrm>
            <a:off x="3350228" y="3912913"/>
            <a:ext cx="5746496" cy="1202273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7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597408" y="217424"/>
            <a:ext cx="11082528" cy="1804416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 đoán thương của phép tính 76:19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a"/>
          <p:cNvSpPr/>
          <p:nvPr/>
        </p:nvSpPr>
        <p:spPr>
          <a:xfrm>
            <a:off x="3391426" y="5466548"/>
            <a:ext cx="5718030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6</a:t>
            </a:r>
          </a:p>
        </p:txBody>
      </p:sp>
      <p:sp>
        <p:nvSpPr>
          <p:cNvPr id="4" name="b"/>
          <p:cNvSpPr/>
          <p:nvPr/>
        </p:nvSpPr>
        <p:spPr>
          <a:xfrm>
            <a:off x="3350228" y="2289335"/>
            <a:ext cx="5759228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4</a:t>
            </a:r>
          </a:p>
        </p:txBody>
      </p:sp>
      <p:pic>
        <p:nvPicPr>
          <p:cNvPr id="6" name="Đú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1275" y="2036134"/>
            <a:ext cx="1375107" cy="1562122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632983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10107" y="-242119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1407239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animBg="1"/>
          <p:bldP spid="12" grpId="1" animBg="1"/>
          <p:bldP spid="12" grpId="2" animBg="1"/>
          <p:bldP spid="3" grpId="0" animBg="1"/>
          <p:bldP spid="3" grpId="1" animBg="1"/>
          <p:bldP spid="3" grpId="2" animBg="1"/>
          <p:bldP spid="4" grpId="0" animBg="1"/>
          <p:bldP spid="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animBg="1"/>
          <p:bldP spid="12" grpId="1" animBg="1"/>
          <p:bldP spid="12" grpId="2" animBg="1"/>
          <p:bldP spid="3" grpId="0" animBg="1"/>
          <p:bldP spid="3" grpId="1" animBg="1"/>
          <p:bldP spid="3" grpId="2" animBg="1"/>
          <p:bldP spid="4" grpId="0" animBg="1"/>
          <p:bldP spid="4" grpId="1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554228" y="245364"/>
            <a:ext cx="11082528" cy="1804416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T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 của phép tính 84:21 là</a:t>
            </a:r>
            <a:endParaRPr kumimoji="0" lang="en-US" sz="54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a"/>
          <p:cNvSpPr/>
          <p:nvPr/>
        </p:nvSpPr>
        <p:spPr>
          <a:xfrm>
            <a:off x="2676525" y="2353945"/>
            <a:ext cx="4739640" cy="1202055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srgbClr val="002060"/>
                </a:solidFill>
              </a:rPr>
              <a:t>A. 3 </a:t>
            </a:r>
          </a:p>
        </p:txBody>
      </p:sp>
      <p:sp>
        <p:nvSpPr>
          <p:cNvPr id="4" name="b"/>
          <p:cNvSpPr/>
          <p:nvPr/>
        </p:nvSpPr>
        <p:spPr>
          <a:xfrm>
            <a:off x="2752725" y="3903345"/>
            <a:ext cx="4664075" cy="1202055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4 </a:t>
            </a:r>
          </a:p>
        </p:txBody>
      </p:sp>
      <p:pic>
        <p:nvPicPr>
          <p:cNvPr id="6" name="Đú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5925" y="3626450"/>
            <a:ext cx="1451063" cy="1451063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632983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10107" y="-242119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1407239"/>
            <a:ext cx="487363" cy="487363"/>
          </a:xfrm>
          <a:prstGeom prst="rect">
            <a:avLst/>
          </a:prstGeom>
        </p:spPr>
      </p:pic>
      <p:sp>
        <p:nvSpPr>
          <p:cNvPr id="12" name="d"/>
          <p:cNvSpPr/>
          <p:nvPr/>
        </p:nvSpPr>
        <p:spPr>
          <a:xfrm>
            <a:off x="2743200" y="5447665"/>
            <a:ext cx="4887595" cy="1202055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srgbClr val="002060"/>
                </a:solidFill>
              </a:rPr>
              <a:t>C. 5</a:t>
            </a:r>
          </a:p>
        </p:txBody>
      </p: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3" grpId="0" bldLvl="0" animBg="1"/>
          <p:bldP spid="3" grpId="1" bldLvl="0" animBg="1"/>
          <p:bldP spid="3" grpId="2" bldLvl="0" animBg="1"/>
          <p:bldP spid="4" grpId="0" bldLvl="0" animBg="1"/>
          <p:bldP spid="4" grpId="1" bldLvl="0" animBg="1"/>
          <p:bldP spid="12" grpId="0" bldLvl="0" animBg="1"/>
          <p:bldP spid="12" grpId="1" bldLvl="0" animBg="1"/>
          <p:bldP spid="12" grpId="2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3" grpId="0" bldLvl="0" animBg="1"/>
          <p:bldP spid="3" grpId="1" bldLvl="0" animBg="1"/>
          <p:bldP spid="3" grpId="2" bldLvl="0" animBg="1"/>
          <p:bldP spid="4" grpId="0" bldLvl="0" animBg="1"/>
          <p:bldP spid="4" grpId="1" bldLvl="0" animBg="1"/>
          <p:bldP spid="12" grpId="0" bldLvl="0" animBg="1"/>
          <p:bldP spid="12" grpId="1" bldLvl="0" animBg="1"/>
          <p:bldP spid="12" grpId="2" bldLvl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d"/>
          <p:cNvSpPr/>
          <p:nvPr/>
        </p:nvSpPr>
        <p:spPr>
          <a:xfrm>
            <a:off x="2059305" y="3912870"/>
            <a:ext cx="4909185" cy="1202055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>
                <a:solidFill>
                  <a:srgbClr val="002060"/>
                </a:solidFill>
              </a:rPr>
              <a:t>B. 2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597408" y="217424"/>
            <a:ext cx="11082528" cy="1804416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5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Ước lượng t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 của phép tính 89:29</a:t>
            </a:r>
            <a:r>
              <a:rPr lang="en-US" sz="6000" dirty="0" err="1">
                <a:solidFill>
                  <a:prstClr val="black"/>
                </a:solidFill>
                <a:latin typeface="Calibri" panose="020F0502020204030204"/>
                <a:sym typeface="+mn-ea"/>
              </a:rPr>
              <a:t> </a:t>
            </a:r>
            <a:endParaRPr kumimoji="0" lang="en-US" sz="60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ea"/>
            </a:endParaRPr>
          </a:p>
        </p:txBody>
      </p:sp>
      <p:sp>
        <p:nvSpPr>
          <p:cNvPr id="3" name="a"/>
          <p:cNvSpPr/>
          <p:nvPr/>
        </p:nvSpPr>
        <p:spPr>
          <a:xfrm>
            <a:off x="2065655" y="2353945"/>
            <a:ext cx="4791075" cy="1202055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>
                <a:solidFill>
                  <a:srgbClr val="002060"/>
                </a:solidFill>
              </a:rPr>
              <a:t>A. 4</a:t>
            </a:r>
          </a:p>
        </p:txBody>
      </p:sp>
      <p:sp>
        <p:nvSpPr>
          <p:cNvPr id="4" name="b"/>
          <p:cNvSpPr/>
          <p:nvPr/>
        </p:nvSpPr>
        <p:spPr>
          <a:xfrm>
            <a:off x="2072005" y="5471795"/>
            <a:ext cx="5034915" cy="1202055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3</a:t>
            </a:r>
          </a:p>
        </p:txBody>
      </p:sp>
      <p:pic>
        <p:nvPicPr>
          <p:cNvPr id="6" name="Đú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3976" y="5339737"/>
            <a:ext cx="1194208" cy="1302773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632983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10107" y="-242119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1407239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bldLvl="0" animBg="1"/>
          <p:bldP spid="12" grpId="1" bldLvl="0" animBg="1"/>
          <p:bldP spid="12" grpId="2" bldLvl="0" animBg="1"/>
          <p:bldP spid="3" grpId="0" bldLvl="0" animBg="1"/>
          <p:bldP spid="3" grpId="1" bldLvl="0" animBg="1"/>
          <p:bldP spid="3" grpId="2" bldLvl="0" animBg="1"/>
          <p:bldP spid="4" grpId="0" bldLvl="0" animBg="1"/>
          <p:bldP spid="4" grpId="1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bldLvl="0" animBg="1"/>
          <p:bldP spid="12" grpId="1" bldLvl="0" animBg="1"/>
          <p:bldP spid="12" grpId="2" bldLvl="0" animBg="1"/>
          <p:bldP spid="3" grpId="0" bldLvl="0" animBg="1"/>
          <p:bldP spid="3" grpId="1" bldLvl="0" animBg="1"/>
          <p:bldP spid="3" grpId="2" bldLvl="0" animBg="1"/>
          <p:bldP spid="4" grpId="0" bldLvl="0" animBg="1"/>
          <p:bldP spid="4" grpId="1" bldLvl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/>
          <p:cNvSpPr/>
          <p:nvPr/>
        </p:nvSpPr>
        <p:spPr>
          <a:xfrm>
            <a:off x="419100" y="152400"/>
            <a:ext cx="8763000" cy="4724400"/>
          </a:xfrm>
          <a:custGeom>
            <a:avLst/>
            <a:gdLst>
              <a:gd name="connsiteX0" fmla="*/ 0 w 8763000"/>
              <a:gd name="connsiteY0" fmla="*/ 787416 h 4724400"/>
              <a:gd name="connsiteX1" fmla="*/ 787416 w 8763000"/>
              <a:gd name="connsiteY1" fmla="*/ 0 h 4724400"/>
              <a:gd name="connsiteX2" fmla="*/ 1440886 w 8763000"/>
              <a:gd name="connsiteY2" fmla="*/ 0 h 4724400"/>
              <a:gd name="connsiteX3" fmla="*/ 2238119 w 8763000"/>
              <a:gd name="connsiteY3" fmla="*/ 0 h 4724400"/>
              <a:gd name="connsiteX4" fmla="*/ 3035352 w 8763000"/>
              <a:gd name="connsiteY4" fmla="*/ 0 h 4724400"/>
              <a:gd name="connsiteX5" fmla="*/ 3545059 w 8763000"/>
              <a:gd name="connsiteY5" fmla="*/ 0 h 4724400"/>
              <a:gd name="connsiteX6" fmla="*/ 4126647 w 8763000"/>
              <a:gd name="connsiteY6" fmla="*/ 0 h 4724400"/>
              <a:gd name="connsiteX7" fmla="*/ 4708235 w 8763000"/>
              <a:gd name="connsiteY7" fmla="*/ 0 h 4724400"/>
              <a:gd name="connsiteX8" fmla="*/ 5505468 w 8763000"/>
              <a:gd name="connsiteY8" fmla="*/ 0 h 4724400"/>
              <a:gd name="connsiteX9" fmla="*/ 6230820 w 8763000"/>
              <a:gd name="connsiteY9" fmla="*/ 0 h 4724400"/>
              <a:gd name="connsiteX10" fmla="*/ 6884289 w 8763000"/>
              <a:gd name="connsiteY10" fmla="*/ 0 h 4724400"/>
              <a:gd name="connsiteX11" fmla="*/ 7975584 w 8763000"/>
              <a:gd name="connsiteY11" fmla="*/ 0 h 4724400"/>
              <a:gd name="connsiteX12" fmla="*/ 8763000 w 8763000"/>
              <a:gd name="connsiteY12" fmla="*/ 787416 h 4724400"/>
              <a:gd name="connsiteX13" fmla="*/ 8763000 w 8763000"/>
              <a:gd name="connsiteY13" fmla="*/ 1480321 h 4724400"/>
              <a:gd name="connsiteX14" fmla="*/ 8763000 w 8763000"/>
              <a:gd name="connsiteY14" fmla="*/ 2047243 h 4724400"/>
              <a:gd name="connsiteX15" fmla="*/ 8763000 w 8763000"/>
              <a:gd name="connsiteY15" fmla="*/ 2614165 h 4724400"/>
              <a:gd name="connsiteX16" fmla="*/ 8763000 w 8763000"/>
              <a:gd name="connsiteY16" fmla="*/ 3149592 h 4724400"/>
              <a:gd name="connsiteX17" fmla="*/ 8763000 w 8763000"/>
              <a:gd name="connsiteY17" fmla="*/ 3936984 h 4724400"/>
              <a:gd name="connsiteX18" fmla="*/ 7975584 w 8763000"/>
              <a:gd name="connsiteY18" fmla="*/ 4724400 h 4724400"/>
              <a:gd name="connsiteX19" fmla="*/ 7322114 w 8763000"/>
              <a:gd name="connsiteY19" fmla="*/ 4724400 h 4724400"/>
              <a:gd name="connsiteX20" fmla="*/ 6596763 w 8763000"/>
              <a:gd name="connsiteY20" fmla="*/ 4724400 h 4724400"/>
              <a:gd name="connsiteX21" fmla="*/ 5871411 w 8763000"/>
              <a:gd name="connsiteY21" fmla="*/ 4724400 h 4724400"/>
              <a:gd name="connsiteX22" fmla="*/ 5074178 w 8763000"/>
              <a:gd name="connsiteY22" fmla="*/ 4724400 h 4724400"/>
              <a:gd name="connsiteX23" fmla="*/ 4348827 w 8763000"/>
              <a:gd name="connsiteY23" fmla="*/ 4724400 h 4724400"/>
              <a:gd name="connsiteX24" fmla="*/ 3767238 w 8763000"/>
              <a:gd name="connsiteY24" fmla="*/ 4724400 h 4724400"/>
              <a:gd name="connsiteX25" fmla="*/ 3329414 w 8763000"/>
              <a:gd name="connsiteY25" fmla="*/ 4724400 h 4724400"/>
              <a:gd name="connsiteX26" fmla="*/ 2675944 w 8763000"/>
              <a:gd name="connsiteY26" fmla="*/ 4724400 h 4724400"/>
              <a:gd name="connsiteX27" fmla="*/ 2094356 w 8763000"/>
              <a:gd name="connsiteY27" fmla="*/ 4724400 h 4724400"/>
              <a:gd name="connsiteX28" fmla="*/ 1512767 w 8763000"/>
              <a:gd name="connsiteY28" fmla="*/ 4724400 h 4724400"/>
              <a:gd name="connsiteX29" fmla="*/ 787416 w 8763000"/>
              <a:gd name="connsiteY29" fmla="*/ 4724400 h 4724400"/>
              <a:gd name="connsiteX30" fmla="*/ 0 w 8763000"/>
              <a:gd name="connsiteY30" fmla="*/ 3936984 h 4724400"/>
              <a:gd name="connsiteX31" fmla="*/ 0 w 8763000"/>
              <a:gd name="connsiteY31" fmla="*/ 3370062 h 4724400"/>
              <a:gd name="connsiteX32" fmla="*/ 0 w 8763000"/>
              <a:gd name="connsiteY32" fmla="*/ 2708652 h 4724400"/>
              <a:gd name="connsiteX33" fmla="*/ 0 w 8763000"/>
              <a:gd name="connsiteY33" fmla="*/ 2173226 h 4724400"/>
              <a:gd name="connsiteX34" fmla="*/ 0 w 8763000"/>
              <a:gd name="connsiteY34" fmla="*/ 1574808 h 4724400"/>
              <a:gd name="connsiteX35" fmla="*/ 0 w 8763000"/>
              <a:gd name="connsiteY35" fmla="*/ 787416 h 4724400"/>
              <a:gd name="connsiteX0-1" fmla="*/ 0 w 8763000"/>
              <a:gd name="connsiteY0-2" fmla="*/ 787416 h 4724400"/>
              <a:gd name="connsiteX1-3" fmla="*/ 787416 w 8763000"/>
              <a:gd name="connsiteY1-4" fmla="*/ 0 h 4724400"/>
              <a:gd name="connsiteX2-5" fmla="*/ 1584649 w 8763000"/>
              <a:gd name="connsiteY2-6" fmla="*/ 0 h 4724400"/>
              <a:gd name="connsiteX3-7" fmla="*/ 2022474 w 8763000"/>
              <a:gd name="connsiteY3-8" fmla="*/ 0 h 4724400"/>
              <a:gd name="connsiteX4-9" fmla="*/ 2819707 w 8763000"/>
              <a:gd name="connsiteY4-10" fmla="*/ 0 h 4724400"/>
              <a:gd name="connsiteX5-11" fmla="*/ 3473177 w 8763000"/>
              <a:gd name="connsiteY5-12" fmla="*/ 0 h 4724400"/>
              <a:gd name="connsiteX6-13" fmla="*/ 4198528 w 8763000"/>
              <a:gd name="connsiteY6-14" fmla="*/ 0 h 4724400"/>
              <a:gd name="connsiteX7-15" fmla="*/ 4708235 w 8763000"/>
              <a:gd name="connsiteY7-16" fmla="*/ 0 h 4724400"/>
              <a:gd name="connsiteX8-17" fmla="*/ 5505468 w 8763000"/>
              <a:gd name="connsiteY8-18" fmla="*/ 0 h 4724400"/>
              <a:gd name="connsiteX9-19" fmla="*/ 6230820 w 8763000"/>
              <a:gd name="connsiteY9-20" fmla="*/ 0 h 4724400"/>
              <a:gd name="connsiteX10-21" fmla="*/ 6956171 w 8763000"/>
              <a:gd name="connsiteY10-22" fmla="*/ 0 h 4724400"/>
              <a:gd name="connsiteX11-23" fmla="*/ 7975584 w 8763000"/>
              <a:gd name="connsiteY11-24" fmla="*/ 0 h 4724400"/>
              <a:gd name="connsiteX12-25" fmla="*/ 8763000 w 8763000"/>
              <a:gd name="connsiteY12-26" fmla="*/ 787416 h 4724400"/>
              <a:gd name="connsiteX13-27" fmla="*/ 8763000 w 8763000"/>
              <a:gd name="connsiteY13-28" fmla="*/ 1322843 h 4724400"/>
              <a:gd name="connsiteX14-29" fmla="*/ 8763000 w 8763000"/>
              <a:gd name="connsiteY14-30" fmla="*/ 1952756 h 4724400"/>
              <a:gd name="connsiteX15-31" fmla="*/ 8763000 w 8763000"/>
              <a:gd name="connsiteY15-32" fmla="*/ 2488183 h 4724400"/>
              <a:gd name="connsiteX16-33" fmla="*/ 8763000 w 8763000"/>
              <a:gd name="connsiteY16-34" fmla="*/ 3149592 h 4724400"/>
              <a:gd name="connsiteX17-35" fmla="*/ 8763000 w 8763000"/>
              <a:gd name="connsiteY17-36" fmla="*/ 3936984 h 4724400"/>
              <a:gd name="connsiteX18-37" fmla="*/ 7975584 w 8763000"/>
              <a:gd name="connsiteY18-38" fmla="*/ 4724400 h 4724400"/>
              <a:gd name="connsiteX19-39" fmla="*/ 7393996 w 8763000"/>
              <a:gd name="connsiteY19-40" fmla="*/ 4724400 h 4724400"/>
              <a:gd name="connsiteX20-41" fmla="*/ 6668644 w 8763000"/>
              <a:gd name="connsiteY20-42" fmla="*/ 4724400 h 4724400"/>
              <a:gd name="connsiteX21-43" fmla="*/ 6015175 w 8763000"/>
              <a:gd name="connsiteY21-44" fmla="*/ 4724400 h 4724400"/>
              <a:gd name="connsiteX22-45" fmla="*/ 5577350 w 8763000"/>
              <a:gd name="connsiteY22-46" fmla="*/ 4724400 h 4724400"/>
              <a:gd name="connsiteX23-47" fmla="*/ 5139525 w 8763000"/>
              <a:gd name="connsiteY23-48" fmla="*/ 4724400 h 4724400"/>
              <a:gd name="connsiteX24-49" fmla="*/ 4629819 w 8763000"/>
              <a:gd name="connsiteY24-50" fmla="*/ 4724400 h 4724400"/>
              <a:gd name="connsiteX25-51" fmla="*/ 4191994 w 8763000"/>
              <a:gd name="connsiteY25-52" fmla="*/ 4724400 h 4724400"/>
              <a:gd name="connsiteX26-53" fmla="*/ 3394761 w 8763000"/>
              <a:gd name="connsiteY26-54" fmla="*/ 4724400 h 4724400"/>
              <a:gd name="connsiteX27-55" fmla="*/ 2597527 w 8763000"/>
              <a:gd name="connsiteY27-56" fmla="*/ 4724400 h 4724400"/>
              <a:gd name="connsiteX28-57" fmla="*/ 1872176 w 8763000"/>
              <a:gd name="connsiteY28-58" fmla="*/ 4724400 h 4724400"/>
              <a:gd name="connsiteX29-59" fmla="*/ 787416 w 8763000"/>
              <a:gd name="connsiteY29-60" fmla="*/ 4724400 h 4724400"/>
              <a:gd name="connsiteX30-61" fmla="*/ 0 w 8763000"/>
              <a:gd name="connsiteY30-62" fmla="*/ 3936984 h 4724400"/>
              <a:gd name="connsiteX31-63" fmla="*/ 0 w 8763000"/>
              <a:gd name="connsiteY31-64" fmla="*/ 3370062 h 4724400"/>
              <a:gd name="connsiteX32-65" fmla="*/ 0 w 8763000"/>
              <a:gd name="connsiteY32-66" fmla="*/ 2740148 h 4724400"/>
              <a:gd name="connsiteX33-67" fmla="*/ 0 w 8763000"/>
              <a:gd name="connsiteY33-68" fmla="*/ 2204722 h 4724400"/>
              <a:gd name="connsiteX34-69" fmla="*/ 0 w 8763000"/>
              <a:gd name="connsiteY34-70" fmla="*/ 1574808 h 4724400"/>
              <a:gd name="connsiteX35-71" fmla="*/ 0 w 8763000"/>
              <a:gd name="connsiteY35-72" fmla="*/ 787416 h 4724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8763000" h="4724400" fill="none" extrusionOk="0">
                <a:moveTo>
                  <a:pt x="0" y="787416"/>
                </a:moveTo>
                <a:cubicBezTo>
                  <a:pt x="18022" y="356647"/>
                  <a:pt x="355813" y="8305"/>
                  <a:pt x="787416" y="0"/>
                </a:cubicBezTo>
                <a:cubicBezTo>
                  <a:pt x="964847" y="6941"/>
                  <a:pt x="1142418" y="-8132"/>
                  <a:pt x="1440886" y="0"/>
                </a:cubicBezTo>
                <a:cubicBezTo>
                  <a:pt x="1692176" y="7837"/>
                  <a:pt x="2039052" y="34418"/>
                  <a:pt x="2238119" y="0"/>
                </a:cubicBezTo>
                <a:cubicBezTo>
                  <a:pt x="2445629" y="-77318"/>
                  <a:pt x="2684188" y="-11372"/>
                  <a:pt x="3035352" y="0"/>
                </a:cubicBezTo>
                <a:cubicBezTo>
                  <a:pt x="3404673" y="-6055"/>
                  <a:pt x="3342371" y="19610"/>
                  <a:pt x="3545059" y="0"/>
                </a:cubicBezTo>
                <a:cubicBezTo>
                  <a:pt x="3751480" y="-53700"/>
                  <a:pt x="3947247" y="-35101"/>
                  <a:pt x="4126647" y="0"/>
                </a:cubicBezTo>
                <a:cubicBezTo>
                  <a:pt x="4307968" y="-559"/>
                  <a:pt x="4560855" y="14038"/>
                  <a:pt x="4708235" y="0"/>
                </a:cubicBezTo>
                <a:cubicBezTo>
                  <a:pt x="4831970" y="2395"/>
                  <a:pt x="5147064" y="21292"/>
                  <a:pt x="5505468" y="0"/>
                </a:cubicBezTo>
                <a:cubicBezTo>
                  <a:pt x="5874907" y="-25405"/>
                  <a:pt x="5946354" y="-14801"/>
                  <a:pt x="6230820" y="0"/>
                </a:cubicBezTo>
                <a:cubicBezTo>
                  <a:pt x="6517881" y="9537"/>
                  <a:pt x="6739464" y="22484"/>
                  <a:pt x="6884289" y="0"/>
                </a:cubicBezTo>
                <a:cubicBezTo>
                  <a:pt x="6957949" y="-3850"/>
                  <a:pt x="7680985" y="-2637"/>
                  <a:pt x="7975584" y="0"/>
                </a:cubicBezTo>
                <a:cubicBezTo>
                  <a:pt x="8516967" y="-126788"/>
                  <a:pt x="8693587" y="307528"/>
                  <a:pt x="8763000" y="787416"/>
                </a:cubicBezTo>
                <a:cubicBezTo>
                  <a:pt x="8754644" y="929839"/>
                  <a:pt x="8688474" y="1209790"/>
                  <a:pt x="8763000" y="1480321"/>
                </a:cubicBezTo>
                <a:cubicBezTo>
                  <a:pt x="8794795" y="1753145"/>
                  <a:pt x="8776178" y="1801185"/>
                  <a:pt x="8763000" y="2047243"/>
                </a:cubicBezTo>
                <a:cubicBezTo>
                  <a:pt x="8754216" y="2300137"/>
                  <a:pt x="8741442" y="2461270"/>
                  <a:pt x="8763000" y="2614165"/>
                </a:cubicBezTo>
                <a:cubicBezTo>
                  <a:pt x="8829399" y="2768968"/>
                  <a:pt x="8750895" y="2987397"/>
                  <a:pt x="8763000" y="3149592"/>
                </a:cubicBezTo>
                <a:cubicBezTo>
                  <a:pt x="8783959" y="3291134"/>
                  <a:pt x="8777037" y="3721492"/>
                  <a:pt x="8763000" y="3936984"/>
                </a:cubicBezTo>
                <a:cubicBezTo>
                  <a:pt x="8642135" y="4454240"/>
                  <a:pt x="8410428" y="4684490"/>
                  <a:pt x="7975584" y="4724400"/>
                </a:cubicBezTo>
                <a:cubicBezTo>
                  <a:pt x="7820831" y="4733815"/>
                  <a:pt x="7468542" y="4730859"/>
                  <a:pt x="7322114" y="4724400"/>
                </a:cubicBezTo>
                <a:cubicBezTo>
                  <a:pt x="7185008" y="4659587"/>
                  <a:pt x="6946041" y="4710966"/>
                  <a:pt x="6596763" y="4724400"/>
                </a:cubicBezTo>
                <a:cubicBezTo>
                  <a:pt x="6259389" y="4740565"/>
                  <a:pt x="6140664" y="4766266"/>
                  <a:pt x="5871411" y="4724400"/>
                </a:cubicBezTo>
                <a:cubicBezTo>
                  <a:pt x="5565790" y="4698733"/>
                  <a:pt x="5326735" y="4745600"/>
                  <a:pt x="5074178" y="4724400"/>
                </a:cubicBezTo>
                <a:cubicBezTo>
                  <a:pt x="4849144" y="4764552"/>
                  <a:pt x="4581168" y="4688016"/>
                  <a:pt x="4348827" y="4724400"/>
                </a:cubicBezTo>
                <a:cubicBezTo>
                  <a:pt x="4060858" y="4761483"/>
                  <a:pt x="3917410" y="4770103"/>
                  <a:pt x="3767238" y="4724400"/>
                </a:cubicBezTo>
                <a:cubicBezTo>
                  <a:pt x="3601474" y="4703670"/>
                  <a:pt x="3447404" y="4704191"/>
                  <a:pt x="3329414" y="4724400"/>
                </a:cubicBezTo>
                <a:cubicBezTo>
                  <a:pt x="3234702" y="4768642"/>
                  <a:pt x="2810510" y="4696460"/>
                  <a:pt x="2675944" y="4724400"/>
                </a:cubicBezTo>
                <a:cubicBezTo>
                  <a:pt x="2515413" y="4718413"/>
                  <a:pt x="2307779" y="4726826"/>
                  <a:pt x="2094356" y="4724400"/>
                </a:cubicBezTo>
                <a:cubicBezTo>
                  <a:pt x="1865485" y="4692696"/>
                  <a:pt x="1738605" y="4743486"/>
                  <a:pt x="1512767" y="4724400"/>
                </a:cubicBezTo>
                <a:cubicBezTo>
                  <a:pt x="1294503" y="4756260"/>
                  <a:pt x="942445" y="4686019"/>
                  <a:pt x="787416" y="4724400"/>
                </a:cubicBezTo>
                <a:cubicBezTo>
                  <a:pt x="425022" y="4826042"/>
                  <a:pt x="-49391" y="4457069"/>
                  <a:pt x="0" y="3936984"/>
                </a:cubicBezTo>
                <a:cubicBezTo>
                  <a:pt x="-12410" y="3709411"/>
                  <a:pt x="48190" y="3538291"/>
                  <a:pt x="0" y="3370062"/>
                </a:cubicBezTo>
                <a:cubicBezTo>
                  <a:pt x="18410" y="3212401"/>
                  <a:pt x="14674" y="2980615"/>
                  <a:pt x="0" y="2708652"/>
                </a:cubicBezTo>
                <a:cubicBezTo>
                  <a:pt x="-21787" y="2476434"/>
                  <a:pt x="12487" y="2438565"/>
                  <a:pt x="0" y="2173226"/>
                </a:cubicBezTo>
                <a:cubicBezTo>
                  <a:pt x="-19029" y="1917075"/>
                  <a:pt x="24018" y="1755147"/>
                  <a:pt x="0" y="1574808"/>
                </a:cubicBezTo>
                <a:cubicBezTo>
                  <a:pt x="26453" y="1402858"/>
                  <a:pt x="-32744" y="1158854"/>
                  <a:pt x="0" y="787416"/>
                </a:cubicBezTo>
                <a:close/>
              </a:path>
              <a:path w="8763000" h="4724400" stroke="0" extrusionOk="0">
                <a:moveTo>
                  <a:pt x="0" y="787416"/>
                </a:moveTo>
                <a:cubicBezTo>
                  <a:pt x="19766" y="265988"/>
                  <a:pt x="262648" y="-52141"/>
                  <a:pt x="787416" y="0"/>
                </a:cubicBezTo>
                <a:cubicBezTo>
                  <a:pt x="1062159" y="29200"/>
                  <a:pt x="1275556" y="-9795"/>
                  <a:pt x="1584649" y="0"/>
                </a:cubicBezTo>
                <a:cubicBezTo>
                  <a:pt x="1864563" y="19917"/>
                  <a:pt x="1846806" y="1800"/>
                  <a:pt x="2022474" y="0"/>
                </a:cubicBezTo>
                <a:cubicBezTo>
                  <a:pt x="2262581" y="-41259"/>
                  <a:pt x="2559163" y="-5909"/>
                  <a:pt x="2819707" y="0"/>
                </a:cubicBezTo>
                <a:cubicBezTo>
                  <a:pt x="3097247" y="24536"/>
                  <a:pt x="3238113" y="-37626"/>
                  <a:pt x="3473177" y="0"/>
                </a:cubicBezTo>
                <a:cubicBezTo>
                  <a:pt x="3704101" y="18116"/>
                  <a:pt x="4029882" y="4515"/>
                  <a:pt x="4198528" y="0"/>
                </a:cubicBezTo>
                <a:cubicBezTo>
                  <a:pt x="4342356" y="-12159"/>
                  <a:pt x="4582762" y="7289"/>
                  <a:pt x="4708235" y="0"/>
                </a:cubicBezTo>
                <a:cubicBezTo>
                  <a:pt x="4858157" y="3410"/>
                  <a:pt x="5321685" y="24171"/>
                  <a:pt x="5505468" y="0"/>
                </a:cubicBezTo>
                <a:cubicBezTo>
                  <a:pt x="5706629" y="-45828"/>
                  <a:pt x="6015410" y="67856"/>
                  <a:pt x="6230820" y="0"/>
                </a:cubicBezTo>
                <a:cubicBezTo>
                  <a:pt x="6475891" y="-36263"/>
                  <a:pt x="6663964" y="10895"/>
                  <a:pt x="6956171" y="0"/>
                </a:cubicBezTo>
                <a:cubicBezTo>
                  <a:pt x="7298216" y="44538"/>
                  <a:pt x="7627218" y="-3083"/>
                  <a:pt x="7975584" y="0"/>
                </a:cubicBezTo>
                <a:cubicBezTo>
                  <a:pt x="8496778" y="-9579"/>
                  <a:pt x="8682277" y="416542"/>
                  <a:pt x="8763000" y="787416"/>
                </a:cubicBezTo>
                <a:cubicBezTo>
                  <a:pt x="8702744" y="931066"/>
                  <a:pt x="8782217" y="1160637"/>
                  <a:pt x="8763000" y="1322843"/>
                </a:cubicBezTo>
                <a:cubicBezTo>
                  <a:pt x="8745468" y="1476492"/>
                  <a:pt x="8755163" y="1673891"/>
                  <a:pt x="8763000" y="1952756"/>
                </a:cubicBezTo>
                <a:cubicBezTo>
                  <a:pt x="8743922" y="2251266"/>
                  <a:pt x="8752366" y="2262668"/>
                  <a:pt x="8763000" y="2488183"/>
                </a:cubicBezTo>
                <a:cubicBezTo>
                  <a:pt x="8770819" y="2708507"/>
                  <a:pt x="8728008" y="2875389"/>
                  <a:pt x="8763000" y="3149592"/>
                </a:cubicBezTo>
                <a:cubicBezTo>
                  <a:pt x="8768218" y="3406238"/>
                  <a:pt x="8718108" y="3698740"/>
                  <a:pt x="8763000" y="3936984"/>
                </a:cubicBezTo>
                <a:cubicBezTo>
                  <a:pt x="8806311" y="4439508"/>
                  <a:pt x="8364904" y="4820031"/>
                  <a:pt x="7975584" y="4724400"/>
                </a:cubicBezTo>
                <a:cubicBezTo>
                  <a:pt x="7732863" y="4724847"/>
                  <a:pt x="7625449" y="4703291"/>
                  <a:pt x="7393996" y="4724400"/>
                </a:cubicBezTo>
                <a:cubicBezTo>
                  <a:pt x="7172384" y="4777545"/>
                  <a:pt x="6944493" y="4743173"/>
                  <a:pt x="6668644" y="4724400"/>
                </a:cubicBezTo>
                <a:cubicBezTo>
                  <a:pt x="6407965" y="4737987"/>
                  <a:pt x="6300405" y="4752430"/>
                  <a:pt x="6015175" y="4724400"/>
                </a:cubicBezTo>
                <a:cubicBezTo>
                  <a:pt x="5722364" y="4708840"/>
                  <a:pt x="5688467" y="4714460"/>
                  <a:pt x="5577350" y="4724400"/>
                </a:cubicBezTo>
                <a:cubicBezTo>
                  <a:pt x="5468563" y="4758971"/>
                  <a:pt x="5282189" y="4714524"/>
                  <a:pt x="5139525" y="4724400"/>
                </a:cubicBezTo>
                <a:cubicBezTo>
                  <a:pt x="4991640" y="4723860"/>
                  <a:pt x="4837722" y="4708561"/>
                  <a:pt x="4629819" y="4724400"/>
                </a:cubicBezTo>
                <a:cubicBezTo>
                  <a:pt x="4401342" y="4739768"/>
                  <a:pt x="4386069" y="4738112"/>
                  <a:pt x="4191994" y="4724400"/>
                </a:cubicBezTo>
                <a:cubicBezTo>
                  <a:pt x="3987464" y="4696251"/>
                  <a:pt x="3764408" y="4703308"/>
                  <a:pt x="3394761" y="4724400"/>
                </a:cubicBezTo>
                <a:cubicBezTo>
                  <a:pt x="3032820" y="4724595"/>
                  <a:pt x="2913125" y="4724095"/>
                  <a:pt x="2597527" y="4724400"/>
                </a:cubicBezTo>
                <a:cubicBezTo>
                  <a:pt x="2259804" y="4718207"/>
                  <a:pt x="2233118" y="4699516"/>
                  <a:pt x="1872176" y="4724400"/>
                </a:cubicBezTo>
                <a:cubicBezTo>
                  <a:pt x="1527013" y="4822908"/>
                  <a:pt x="1081228" y="4747295"/>
                  <a:pt x="787416" y="4724400"/>
                </a:cubicBezTo>
                <a:cubicBezTo>
                  <a:pt x="357476" y="4744549"/>
                  <a:pt x="39055" y="4363655"/>
                  <a:pt x="0" y="3936984"/>
                </a:cubicBezTo>
                <a:cubicBezTo>
                  <a:pt x="49824" y="3769536"/>
                  <a:pt x="12487" y="3537409"/>
                  <a:pt x="0" y="3370062"/>
                </a:cubicBezTo>
                <a:cubicBezTo>
                  <a:pt x="-16043" y="3228189"/>
                  <a:pt x="6628" y="2893276"/>
                  <a:pt x="0" y="2740148"/>
                </a:cubicBezTo>
                <a:cubicBezTo>
                  <a:pt x="42254" y="2582544"/>
                  <a:pt x="16019" y="2324426"/>
                  <a:pt x="0" y="2204722"/>
                </a:cubicBezTo>
                <a:cubicBezTo>
                  <a:pt x="-10937" y="2050282"/>
                  <a:pt x="10252" y="1760780"/>
                  <a:pt x="0" y="1574808"/>
                </a:cubicBezTo>
                <a:cubicBezTo>
                  <a:pt x="-33430" y="1331401"/>
                  <a:pt x="20669" y="1045825"/>
                  <a:pt x="0" y="787416"/>
                </a:cubicBezTo>
                <a:close/>
              </a:path>
              <a:path w="8763000" h="4724400" fill="none" stroke="0" extrusionOk="0">
                <a:moveTo>
                  <a:pt x="0" y="787416"/>
                </a:moveTo>
                <a:cubicBezTo>
                  <a:pt x="9801" y="393553"/>
                  <a:pt x="420960" y="-46604"/>
                  <a:pt x="787416" y="0"/>
                </a:cubicBezTo>
                <a:cubicBezTo>
                  <a:pt x="986833" y="-28267"/>
                  <a:pt x="1189745" y="4018"/>
                  <a:pt x="1440886" y="0"/>
                </a:cubicBezTo>
                <a:cubicBezTo>
                  <a:pt x="1705861" y="-14180"/>
                  <a:pt x="2045125" y="40644"/>
                  <a:pt x="2238119" y="0"/>
                </a:cubicBezTo>
                <a:cubicBezTo>
                  <a:pt x="2466835" y="-24663"/>
                  <a:pt x="2686539" y="12071"/>
                  <a:pt x="3035352" y="0"/>
                </a:cubicBezTo>
                <a:cubicBezTo>
                  <a:pt x="3397175" y="-2955"/>
                  <a:pt x="3329578" y="16809"/>
                  <a:pt x="3545059" y="0"/>
                </a:cubicBezTo>
                <a:cubicBezTo>
                  <a:pt x="3743825" y="2439"/>
                  <a:pt x="3938357" y="-30313"/>
                  <a:pt x="4126647" y="0"/>
                </a:cubicBezTo>
                <a:cubicBezTo>
                  <a:pt x="4307046" y="-6088"/>
                  <a:pt x="4576380" y="45467"/>
                  <a:pt x="4708235" y="0"/>
                </a:cubicBezTo>
                <a:cubicBezTo>
                  <a:pt x="4788397" y="-11624"/>
                  <a:pt x="5081286" y="60996"/>
                  <a:pt x="5505468" y="0"/>
                </a:cubicBezTo>
                <a:cubicBezTo>
                  <a:pt x="5884549" y="-33012"/>
                  <a:pt x="5959531" y="-29463"/>
                  <a:pt x="6230820" y="0"/>
                </a:cubicBezTo>
                <a:cubicBezTo>
                  <a:pt x="6530317" y="27239"/>
                  <a:pt x="6760242" y="42320"/>
                  <a:pt x="6884289" y="0"/>
                </a:cubicBezTo>
                <a:cubicBezTo>
                  <a:pt x="6986543" y="37284"/>
                  <a:pt x="7600741" y="43429"/>
                  <a:pt x="7975584" y="0"/>
                </a:cubicBezTo>
                <a:cubicBezTo>
                  <a:pt x="8405175" y="-22238"/>
                  <a:pt x="8733901" y="312029"/>
                  <a:pt x="8763000" y="787416"/>
                </a:cubicBezTo>
                <a:cubicBezTo>
                  <a:pt x="8751307" y="987245"/>
                  <a:pt x="8769378" y="1190912"/>
                  <a:pt x="8763000" y="1480321"/>
                </a:cubicBezTo>
                <a:cubicBezTo>
                  <a:pt x="8806643" y="1760399"/>
                  <a:pt x="8775984" y="1798780"/>
                  <a:pt x="8763000" y="2047243"/>
                </a:cubicBezTo>
                <a:cubicBezTo>
                  <a:pt x="8724599" y="2272261"/>
                  <a:pt x="8764218" y="2459691"/>
                  <a:pt x="8763000" y="2614165"/>
                </a:cubicBezTo>
                <a:cubicBezTo>
                  <a:pt x="8794620" y="2775293"/>
                  <a:pt x="8740828" y="2965375"/>
                  <a:pt x="8763000" y="3149592"/>
                </a:cubicBezTo>
                <a:cubicBezTo>
                  <a:pt x="8738472" y="3276454"/>
                  <a:pt x="8807883" y="3746672"/>
                  <a:pt x="8763000" y="3936984"/>
                </a:cubicBezTo>
                <a:cubicBezTo>
                  <a:pt x="8739120" y="4437015"/>
                  <a:pt x="8432826" y="4675684"/>
                  <a:pt x="7975584" y="4724400"/>
                </a:cubicBezTo>
                <a:cubicBezTo>
                  <a:pt x="7832939" y="4752032"/>
                  <a:pt x="7465410" y="4709730"/>
                  <a:pt x="7322114" y="4724400"/>
                </a:cubicBezTo>
                <a:cubicBezTo>
                  <a:pt x="7170466" y="4678982"/>
                  <a:pt x="6942072" y="4763470"/>
                  <a:pt x="6596763" y="4724400"/>
                </a:cubicBezTo>
                <a:cubicBezTo>
                  <a:pt x="6255150" y="4737164"/>
                  <a:pt x="6131715" y="4749606"/>
                  <a:pt x="5871411" y="4724400"/>
                </a:cubicBezTo>
                <a:cubicBezTo>
                  <a:pt x="5622438" y="4727092"/>
                  <a:pt x="5302287" y="4698776"/>
                  <a:pt x="5074178" y="4724400"/>
                </a:cubicBezTo>
                <a:cubicBezTo>
                  <a:pt x="4830728" y="4724347"/>
                  <a:pt x="4582394" y="4711033"/>
                  <a:pt x="4348827" y="4724400"/>
                </a:cubicBezTo>
                <a:cubicBezTo>
                  <a:pt x="4061155" y="4703451"/>
                  <a:pt x="3913622" y="4717141"/>
                  <a:pt x="3767238" y="4724400"/>
                </a:cubicBezTo>
                <a:cubicBezTo>
                  <a:pt x="3628034" y="4704626"/>
                  <a:pt x="3458255" y="4705017"/>
                  <a:pt x="3329414" y="4724400"/>
                </a:cubicBezTo>
                <a:cubicBezTo>
                  <a:pt x="3182332" y="4751385"/>
                  <a:pt x="2838731" y="4692984"/>
                  <a:pt x="2675944" y="4724400"/>
                </a:cubicBezTo>
                <a:cubicBezTo>
                  <a:pt x="2524069" y="4745766"/>
                  <a:pt x="2332956" y="4759027"/>
                  <a:pt x="2094356" y="4724400"/>
                </a:cubicBezTo>
                <a:cubicBezTo>
                  <a:pt x="1850342" y="4709634"/>
                  <a:pt x="1723335" y="4733480"/>
                  <a:pt x="1512767" y="4724400"/>
                </a:cubicBezTo>
                <a:cubicBezTo>
                  <a:pt x="1297869" y="4732754"/>
                  <a:pt x="941618" y="4697103"/>
                  <a:pt x="787416" y="4724400"/>
                </a:cubicBezTo>
                <a:cubicBezTo>
                  <a:pt x="414992" y="4898280"/>
                  <a:pt x="-75944" y="4427423"/>
                  <a:pt x="0" y="3936984"/>
                </a:cubicBezTo>
                <a:cubicBezTo>
                  <a:pt x="-39582" y="3719453"/>
                  <a:pt x="54234" y="3578925"/>
                  <a:pt x="0" y="3370062"/>
                </a:cubicBezTo>
                <a:cubicBezTo>
                  <a:pt x="23864" y="3160027"/>
                  <a:pt x="-5935" y="2917541"/>
                  <a:pt x="0" y="2708652"/>
                </a:cubicBezTo>
                <a:cubicBezTo>
                  <a:pt x="-9414" y="2465460"/>
                  <a:pt x="7567" y="2427940"/>
                  <a:pt x="0" y="2173226"/>
                </a:cubicBezTo>
                <a:cubicBezTo>
                  <a:pt x="5906" y="1931805"/>
                  <a:pt x="29551" y="1770908"/>
                  <a:pt x="0" y="1574808"/>
                </a:cubicBezTo>
                <a:cubicBezTo>
                  <a:pt x="18251" y="1461433"/>
                  <a:pt x="-62161" y="1188356"/>
                  <a:pt x="0" y="787416"/>
                </a:cubicBezTo>
                <a:close/>
              </a:path>
            </a:pathLst>
          </a:custGeom>
          <a:solidFill>
            <a:schemeClr val="lt1"/>
          </a:solidFill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2" descr="Download Nobi Child Nobita Cartoon Doraemon PNG Download Free HQ PNG Image  | FreePNGI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502" y="3439633"/>
            <a:ext cx="6185068" cy="331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757" y="1153189"/>
            <a:ext cx="8126672" cy="2042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/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/>
          <p:cNvSpPr/>
          <p:nvPr/>
        </p:nvSpPr>
        <p:spPr>
          <a:xfrm>
            <a:off x="73660" y="382270"/>
            <a:ext cx="11953240" cy="6383020"/>
          </a:xfrm>
          <a:prstGeom prst="roundRect">
            <a:avLst>
              <a:gd name="adj" fmla="val 7272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, &lt;, &gt; ?5</a:t>
            </a:r>
          </a:p>
        </p:txBody>
      </p:sp>
      <p:sp>
        <p:nvSpPr>
          <p:cNvPr id="18" name="Tam giác Cân 4"/>
          <p:cNvSpPr/>
          <p:nvPr/>
        </p:nvSpPr>
        <p:spPr>
          <a:xfrm>
            <a:off x="355354" y="382219"/>
            <a:ext cx="990600" cy="762000"/>
          </a:xfrm>
          <a:prstGeom prst="triangle">
            <a:avLst/>
          </a:prstGeom>
          <a:solidFill>
            <a:srgbClr val="00B0F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9" name="Hộp Văn bản 7"/>
          <p:cNvSpPr txBox="1"/>
          <p:nvPr/>
        </p:nvSpPr>
        <p:spPr>
          <a:xfrm>
            <a:off x="1588770" y="382270"/>
            <a:ext cx="49809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 tính rồi tính: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530" y="1516380"/>
            <a:ext cx="9806940" cy="38252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/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" y="3670935"/>
            <a:ext cx="12195175" cy="31870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3025" y="1024255"/>
            <a:ext cx="12265025" cy="2646680"/>
          </a:xfrm>
          <a:prstGeom prst="rect">
            <a:avLst/>
          </a:prstGeom>
        </p:spPr>
      </p:pic>
      <p:sp>
        <p:nvSpPr>
          <p:cNvPr id="5" name="Tam giác Cân 4"/>
          <p:cNvSpPr/>
          <p:nvPr/>
        </p:nvSpPr>
        <p:spPr>
          <a:xfrm>
            <a:off x="277884" y="160604"/>
            <a:ext cx="990600" cy="762000"/>
          </a:xfrm>
          <a:prstGeom prst="triangle">
            <a:avLst/>
          </a:prstGeom>
          <a:solidFill>
            <a:srgbClr val="00B0F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6" name="Hộp Văn bản 7"/>
          <p:cNvSpPr txBox="1"/>
          <p:nvPr/>
        </p:nvSpPr>
        <p:spPr>
          <a:xfrm>
            <a:off x="1424940" y="92710"/>
            <a:ext cx="4980940" cy="8299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 tính rồi tính: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715" y="149860"/>
            <a:ext cx="10711180" cy="2009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355" y="2431415"/>
            <a:ext cx="9191625" cy="35896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Widescreen</PresentationFormat>
  <Paragraphs>28</Paragraphs>
  <Slides>12</Slides>
  <Notes>6</Notes>
  <HiddenSlides>0</HiddenSlides>
  <MMClips>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等线</vt:lpstr>
      <vt:lpstr>Times New Roman</vt:lpstr>
      <vt:lpstr>Wingdings</vt:lpstr>
      <vt:lpstr>1_Office Theme</vt:lpstr>
      <vt:lpstr>4_Office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22</cp:revision>
  <dcterms:created xsi:type="dcterms:W3CDTF">2023-08-12T00:21:00Z</dcterms:created>
  <dcterms:modified xsi:type="dcterms:W3CDTF">2025-03-19T09:56:42Z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CD97FF4A97BE4153B0A201EF953AC3B0_12</vt:lpwstr>
  </property>
  <property fmtid="{D5CDD505-2E9C-101B-9397-08002B2CF9AE}" pid="3" name="KSOProductBuildVer">
    <vt:lpwstr>1033-12.2.0.13110</vt:lpwstr>
  </property>
</Properties>
</file>