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4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2/8/2023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– NƯỚC TRÊN TRÁI ĐẤT</a:t>
            </a:r>
            <a:endParaRPr lang="en-US" b="1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248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6493"/>
            <a:ext cx="8600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Thủy quyển: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6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6201" y="2474893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205839" y="1487269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06331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7959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7109" y="10462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lớn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992</Words>
  <Application>Microsoft Office PowerPoint</Application>
  <PresentationFormat>On-screen Show (4:3)</PresentationFormat>
  <Paragraphs>98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79</cp:revision>
  <dcterms:created xsi:type="dcterms:W3CDTF">2021-07-18T20:31:10Z</dcterms:created>
  <dcterms:modified xsi:type="dcterms:W3CDTF">2023-02-08T03:37:09Z</dcterms:modified>
</cp:coreProperties>
</file>