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5" r:id="rId4"/>
    <p:sldId id="262" r:id="rId5"/>
    <p:sldId id="263" r:id="rId6"/>
    <p:sldId id="264" r:id="rId7"/>
    <p:sldId id="266" r:id="rId8"/>
    <p:sldId id="260" r:id="rId9"/>
    <p:sldId id="261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8" r:id="rId26"/>
    <p:sldId id="269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3A02F-C21B-4C04-A654-4758016B15E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C4638-4280-4489-8238-83E2678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51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18681FFD-849B-4AB5-BD2A-5E1BF4F49D6C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07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2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B24E28DD-0C1E-4BF4-92E0-9ABA0408F023}" type="slidenum">
              <a:rPr lang="zh-CN" altLang="en-US" smtClean="0">
                <a:latin typeface="Calibri" panose="020F0502020204030204" pitchFamily="34" charset="0"/>
              </a:rPr>
              <a:pPr/>
              <a:t>27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2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0516"/>
          <a:stretch>
            <a:fillRect/>
          </a:stretch>
        </p:blipFill>
        <p:spPr bwMode="auto">
          <a:xfrm>
            <a:off x="-49213" y="-26988"/>
            <a:ext cx="1228725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26074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1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6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8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BD689-5167-4914-8AD5-88D5EE3F7D8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8EB6-A921-4044-865F-A2627BDE7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9.wmf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9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9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6"/>
            <a:ext cx="9144000" cy="6857365"/>
          </a:xfrm>
          <a:prstGeom prst="rect">
            <a:avLst/>
          </a:prstGeom>
          <a:noFill/>
          <a:extLst/>
        </p:spPr>
      </p:pic>
      <p:sp>
        <p:nvSpPr>
          <p:cNvPr id="6" name="WordArt 13" descr="19[1]"/>
          <p:cNvSpPr>
            <a:spLocks noChangeArrowheads="1" noChangeShapeType="1" noTextEdit="1"/>
          </p:cNvSpPr>
          <p:nvPr/>
        </p:nvSpPr>
        <p:spPr bwMode="auto">
          <a:xfrm>
            <a:off x="3387328" y="914400"/>
            <a:ext cx="5493544" cy="728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3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2750344" y="2211586"/>
            <a:ext cx="6324600" cy="98881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587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900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18547" y="3854013"/>
            <a:ext cx="5245769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Diễm</a:t>
            </a:r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TH&amp;THCS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Hiền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Hào</a:t>
            </a:r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497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0747" y="563563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73200" y="723379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107407" y="563563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2812" y="724034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59213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48235" y="7249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9" y="592138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755938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3048" y="592138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7905" y="75593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89942" y="592138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20975" y="74930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702996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95529" y="186668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186237" y="1700779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1718898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1117" y="186668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72467" y="185794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078599" y="170077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431560" y="184944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48888" y="1709518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459728" y="185794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5104" y="2821662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97247" y="2970085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32139" y="2821662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11704" y="2821662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59" y="2782973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32139" y="3924426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06148" y="394254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3942545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11749" y="4961426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19459" y="4956305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97762" y="2970085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60982" y="298865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28934" y="293217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455321" y="4082382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57905" y="410070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082382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466868" y="5109151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28934" y="509885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02670" y="723379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372130" y="721382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394604" y="731998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413461" y="743621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8397348" y="721381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0380014" y="704059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394972" y="1866984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394325" y="1833436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413461" y="1858383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372872" y="1852159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0380014" y="1814236"/>
            <a:ext cx="509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32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/>
      <p:bldP spid="51" grpId="0" animBg="1"/>
      <p:bldP spid="53" grpId="0" animBg="1"/>
      <p:bldP spid="54" grpId="0"/>
      <p:bldP spid="55" grpId="0" animBg="1"/>
      <p:bldP spid="56" grpId="0" animBg="1"/>
      <p:bldP spid="57" grpId="0" animBg="1"/>
      <p:bldP spid="30" grpId="0" animBg="1"/>
      <p:bldP spid="31" grpId="0" animBg="1"/>
      <p:bldP spid="33" grpId="0" animBg="1"/>
      <p:bldP spid="58" grpId="0" animBg="1"/>
      <p:bldP spid="59" grpId="0" animBg="1"/>
      <p:bldP spid="60" grpId="0" animBg="1"/>
      <p:bldP spid="61" grpId="0"/>
      <p:bldP spid="63" grpId="0"/>
      <p:bldP spid="68" grpId="0"/>
      <p:bldP spid="69" grpId="0"/>
      <p:bldP spid="70" grpId="0"/>
      <p:bldP spid="6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11726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26825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40188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4521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42204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42327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16345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40069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20216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6"/>
          <a:stretch>
            <a:fillRect/>
          </a:stretch>
        </p:blipFill>
        <p:spPr bwMode="auto">
          <a:xfrm rot="-5221729">
            <a:off x="4405462" y="-2172821"/>
            <a:ext cx="4352925" cy="879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Box 48"/>
          <p:cNvSpPr txBox="1">
            <a:spLocks noChangeArrowheads="1"/>
          </p:cNvSpPr>
          <p:nvPr/>
        </p:nvSpPr>
        <p:spPr bwMode="auto">
          <a:xfrm>
            <a:off x="2897606" y="1993483"/>
            <a:ext cx="6410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康雅宋体W9"/>
                <a:cs typeface="Times New Roman" panose="02020603050405020304" pitchFamily="18" charset="0"/>
                <a:sym typeface="+mn-lt"/>
              </a:rPr>
              <a:t>KHỞI ĐỘNG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华康雅宋体W9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0532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581525"/>
            <a:ext cx="403225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294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</p:spTree>
    <p:extLst>
      <p:ext uri="{BB962C8B-B14F-4D97-AF65-F5344CB8AC3E}">
        <p14:creationId xmlns:p14="http://schemas.microsoft.com/office/powerpoint/2010/main" val="38094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74825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1276160" y="787043"/>
            <a:ext cx="863600" cy="1006475"/>
            <a:chOff x="0" y="0"/>
            <a:chExt cx="544" cy="634"/>
          </a:xfrm>
        </p:grpSpPr>
        <p:sp>
          <p:nvSpPr>
            <p:cNvPr id="7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3265454" y="816690"/>
            <a:ext cx="863600" cy="1006475"/>
            <a:chOff x="0" y="0"/>
            <a:chExt cx="544" cy="634"/>
          </a:xfrm>
        </p:grpSpPr>
        <p:sp>
          <p:nvSpPr>
            <p:cNvPr id="7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5224415" y="801309"/>
            <a:ext cx="863600" cy="1006475"/>
            <a:chOff x="0" y="0"/>
            <a:chExt cx="544" cy="634"/>
          </a:xfrm>
        </p:grpSpPr>
        <p:sp>
          <p:nvSpPr>
            <p:cNvPr id="78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7289126" y="840495"/>
            <a:ext cx="863600" cy="1006475"/>
            <a:chOff x="0" y="0"/>
            <a:chExt cx="544" cy="634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51"/>
          <p:cNvGrpSpPr>
            <a:grpSpLocks/>
          </p:cNvGrpSpPr>
          <p:nvPr/>
        </p:nvGrpSpPr>
        <p:grpSpPr bwMode="auto">
          <a:xfrm>
            <a:off x="9325475" y="869501"/>
            <a:ext cx="863600" cy="1006475"/>
            <a:chOff x="17" y="0"/>
            <a:chExt cx="544" cy="634"/>
          </a:xfrm>
        </p:grpSpPr>
        <p:sp>
          <p:nvSpPr>
            <p:cNvPr id="84" name="Text Box 52"/>
            <p:cNvSpPr txBox="1">
              <a:spLocks noChangeArrowheads="1"/>
            </p:cNvSpPr>
            <p:nvPr/>
          </p:nvSpPr>
          <p:spPr bwMode="auto">
            <a:xfrm>
              <a:off x="17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51"/>
          <p:cNvGrpSpPr>
            <a:grpSpLocks/>
          </p:cNvGrpSpPr>
          <p:nvPr/>
        </p:nvGrpSpPr>
        <p:grpSpPr bwMode="auto">
          <a:xfrm>
            <a:off x="11297013" y="883153"/>
            <a:ext cx="863600" cy="1006475"/>
            <a:chOff x="8" y="-8"/>
            <a:chExt cx="544" cy="634"/>
          </a:xfrm>
        </p:grpSpPr>
        <p:sp>
          <p:nvSpPr>
            <p:cNvPr id="87" name="Text Box 52"/>
            <p:cNvSpPr txBox="1">
              <a:spLocks noChangeArrowheads="1"/>
            </p:cNvSpPr>
            <p:nvPr/>
          </p:nvSpPr>
          <p:spPr bwMode="auto">
            <a:xfrm>
              <a:off x="8" y="-8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51"/>
          <p:cNvGrpSpPr>
            <a:grpSpLocks/>
          </p:cNvGrpSpPr>
          <p:nvPr/>
        </p:nvGrpSpPr>
        <p:grpSpPr bwMode="auto">
          <a:xfrm>
            <a:off x="3278041" y="1922769"/>
            <a:ext cx="863600" cy="1006475"/>
            <a:chOff x="0" y="0"/>
            <a:chExt cx="544" cy="634"/>
          </a:xfrm>
        </p:grpSpPr>
        <p:sp>
          <p:nvSpPr>
            <p:cNvPr id="9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5297487" y="1909940"/>
            <a:ext cx="863600" cy="1006475"/>
            <a:chOff x="0" y="0"/>
            <a:chExt cx="544" cy="634"/>
          </a:xfrm>
        </p:grpSpPr>
        <p:sp>
          <p:nvSpPr>
            <p:cNvPr id="9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51"/>
          <p:cNvGrpSpPr>
            <a:grpSpLocks/>
          </p:cNvGrpSpPr>
          <p:nvPr/>
        </p:nvGrpSpPr>
        <p:grpSpPr bwMode="auto">
          <a:xfrm>
            <a:off x="7282642" y="1932802"/>
            <a:ext cx="863600" cy="1006475"/>
            <a:chOff x="0" y="0"/>
            <a:chExt cx="544" cy="634"/>
          </a:xfrm>
        </p:grpSpPr>
        <p:sp>
          <p:nvSpPr>
            <p:cNvPr id="9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51"/>
          <p:cNvGrpSpPr>
            <a:grpSpLocks/>
          </p:cNvGrpSpPr>
          <p:nvPr/>
        </p:nvGrpSpPr>
        <p:grpSpPr bwMode="auto">
          <a:xfrm>
            <a:off x="9378922" y="1960535"/>
            <a:ext cx="863600" cy="1006475"/>
            <a:chOff x="0" y="0"/>
            <a:chExt cx="544" cy="634"/>
          </a:xfrm>
        </p:grpSpPr>
        <p:sp>
          <p:nvSpPr>
            <p:cNvPr id="9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51"/>
          <p:cNvGrpSpPr>
            <a:grpSpLocks/>
          </p:cNvGrpSpPr>
          <p:nvPr/>
        </p:nvGrpSpPr>
        <p:grpSpPr bwMode="auto">
          <a:xfrm>
            <a:off x="11328400" y="1950793"/>
            <a:ext cx="863600" cy="1006475"/>
            <a:chOff x="0" y="0"/>
            <a:chExt cx="544" cy="634"/>
          </a:xfrm>
        </p:grpSpPr>
        <p:sp>
          <p:nvSpPr>
            <p:cNvPr id="10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5297487" y="3042207"/>
            <a:ext cx="863600" cy="1006475"/>
            <a:chOff x="0" y="0"/>
            <a:chExt cx="544" cy="634"/>
          </a:xfrm>
        </p:grpSpPr>
        <p:sp>
          <p:nvSpPr>
            <p:cNvPr id="10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51"/>
          <p:cNvGrpSpPr>
            <a:grpSpLocks/>
          </p:cNvGrpSpPr>
          <p:nvPr/>
        </p:nvGrpSpPr>
        <p:grpSpPr bwMode="auto">
          <a:xfrm>
            <a:off x="7282642" y="2985818"/>
            <a:ext cx="863600" cy="1006475"/>
            <a:chOff x="0" y="0"/>
            <a:chExt cx="544" cy="634"/>
          </a:xfrm>
        </p:grpSpPr>
        <p:sp>
          <p:nvSpPr>
            <p:cNvPr id="108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51"/>
          <p:cNvGrpSpPr>
            <a:grpSpLocks/>
          </p:cNvGrpSpPr>
          <p:nvPr/>
        </p:nvGrpSpPr>
        <p:grpSpPr bwMode="auto">
          <a:xfrm>
            <a:off x="9375747" y="2947136"/>
            <a:ext cx="863600" cy="1006475"/>
            <a:chOff x="0" y="0"/>
            <a:chExt cx="544" cy="634"/>
          </a:xfrm>
        </p:grpSpPr>
        <p:sp>
          <p:nvSpPr>
            <p:cNvPr id="11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51"/>
          <p:cNvGrpSpPr>
            <a:grpSpLocks/>
          </p:cNvGrpSpPr>
          <p:nvPr/>
        </p:nvGrpSpPr>
        <p:grpSpPr bwMode="auto">
          <a:xfrm>
            <a:off x="11349115" y="3031431"/>
            <a:ext cx="863600" cy="1006475"/>
            <a:chOff x="0" y="0"/>
            <a:chExt cx="544" cy="634"/>
          </a:xfrm>
        </p:grpSpPr>
        <p:sp>
          <p:nvSpPr>
            <p:cNvPr id="114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Group 51"/>
          <p:cNvGrpSpPr>
            <a:grpSpLocks/>
          </p:cNvGrpSpPr>
          <p:nvPr/>
        </p:nvGrpSpPr>
        <p:grpSpPr bwMode="auto">
          <a:xfrm>
            <a:off x="7389845" y="3987314"/>
            <a:ext cx="863600" cy="1006475"/>
            <a:chOff x="0" y="0"/>
            <a:chExt cx="544" cy="634"/>
          </a:xfrm>
        </p:grpSpPr>
        <p:sp>
          <p:nvSpPr>
            <p:cNvPr id="117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51"/>
          <p:cNvGrpSpPr>
            <a:grpSpLocks/>
          </p:cNvGrpSpPr>
          <p:nvPr/>
        </p:nvGrpSpPr>
        <p:grpSpPr bwMode="auto">
          <a:xfrm>
            <a:off x="9407194" y="3987313"/>
            <a:ext cx="863600" cy="1006475"/>
            <a:chOff x="0" y="0"/>
            <a:chExt cx="544" cy="634"/>
          </a:xfrm>
        </p:grpSpPr>
        <p:sp>
          <p:nvSpPr>
            <p:cNvPr id="12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51"/>
          <p:cNvGrpSpPr>
            <a:grpSpLocks/>
          </p:cNvGrpSpPr>
          <p:nvPr/>
        </p:nvGrpSpPr>
        <p:grpSpPr bwMode="auto">
          <a:xfrm>
            <a:off x="11328400" y="3959519"/>
            <a:ext cx="863600" cy="1006475"/>
            <a:chOff x="0" y="0"/>
            <a:chExt cx="544" cy="634"/>
          </a:xfrm>
        </p:grpSpPr>
        <p:sp>
          <p:nvSpPr>
            <p:cNvPr id="12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51"/>
          <p:cNvGrpSpPr>
            <a:grpSpLocks/>
          </p:cNvGrpSpPr>
          <p:nvPr/>
        </p:nvGrpSpPr>
        <p:grpSpPr bwMode="auto">
          <a:xfrm>
            <a:off x="9404019" y="4943186"/>
            <a:ext cx="863600" cy="1006475"/>
            <a:chOff x="0" y="0"/>
            <a:chExt cx="544" cy="634"/>
          </a:xfrm>
        </p:grpSpPr>
        <p:sp>
          <p:nvSpPr>
            <p:cNvPr id="12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51"/>
          <p:cNvGrpSpPr>
            <a:grpSpLocks/>
          </p:cNvGrpSpPr>
          <p:nvPr/>
        </p:nvGrpSpPr>
        <p:grpSpPr bwMode="auto">
          <a:xfrm>
            <a:off x="11345940" y="4985841"/>
            <a:ext cx="863600" cy="1006475"/>
            <a:chOff x="0" y="0"/>
            <a:chExt cx="544" cy="634"/>
          </a:xfrm>
        </p:grpSpPr>
        <p:sp>
          <p:nvSpPr>
            <p:cNvPr id="12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51"/>
          <p:cNvGrpSpPr>
            <a:grpSpLocks/>
          </p:cNvGrpSpPr>
          <p:nvPr/>
        </p:nvGrpSpPr>
        <p:grpSpPr bwMode="auto">
          <a:xfrm>
            <a:off x="11342765" y="5884421"/>
            <a:ext cx="863600" cy="1006475"/>
            <a:chOff x="0" y="0"/>
            <a:chExt cx="544" cy="634"/>
          </a:xfrm>
        </p:grpSpPr>
        <p:sp>
          <p:nvSpPr>
            <p:cNvPr id="13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4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71888" y="780317"/>
            <a:ext cx="863600" cy="1006475"/>
            <a:chOff x="11" y="12"/>
            <a:chExt cx="544" cy="634"/>
          </a:xfrm>
        </p:grpSpPr>
        <p:sp>
          <p:nvSpPr>
            <p:cNvPr id="72" name="Text Box 52"/>
            <p:cNvSpPr txBox="1">
              <a:spLocks noChangeArrowheads="1"/>
            </p:cNvSpPr>
            <p:nvPr/>
          </p:nvSpPr>
          <p:spPr bwMode="auto">
            <a:xfrm>
              <a:off x="11" y="12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660104" y="704980"/>
            <a:ext cx="863600" cy="1006475"/>
            <a:chOff x="0" y="0"/>
            <a:chExt cx="544" cy="634"/>
          </a:xfrm>
        </p:grpSpPr>
        <p:sp>
          <p:nvSpPr>
            <p:cNvPr id="7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5347461" y="839022"/>
            <a:ext cx="863600" cy="1006475"/>
            <a:chOff x="0" y="0"/>
            <a:chExt cx="544" cy="634"/>
          </a:xfrm>
        </p:grpSpPr>
        <p:sp>
          <p:nvSpPr>
            <p:cNvPr id="78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7342425" y="813622"/>
            <a:ext cx="863600" cy="1006475"/>
            <a:chOff x="0" y="0"/>
            <a:chExt cx="544" cy="634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51"/>
          <p:cNvGrpSpPr>
            <a:grpSpLocks/>
          </p:cNvGrpSpPr>
          <p:nvPr/>
        </p:nvGrpSpPr>
        <p:grpSpPr bwMode="auto">
          <a:xfrm>
            <a:off x="8093283" y="856214"/>
            <a:ext cx="863600" cy="1006475"/>
            <a:chOff x="0" y="0"/>
            <a:chExt cx="544" cy="634"/>
          </a:xfrm>
        </p:grpSpPr>
        <p:sp>
          <p:nvSpPr>
            <p:cNvPr id="84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51"/>
          <p:cNvGrpSpPr>
            <a:grpSpLocks/>
          </p:cNvGrpSpPr>
          <p:nvPr/>
        </p:nvGrpSpPr>
        <p:grpSpPr bwMode="auto">
          <a:xfrm>
            <a:off x="10669951" y="855611"/>
            <a:ext cx="863600" cy="1006475"/>
            <a:chOff x="0" y="0"/>
            <a:chExt cx="544" cy="634"/>
          </a:xfrm>
        </p:grpSpPr>
        <p:sp>
          <p:nvSpPr>
            <p:cNvPr id="87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51"/>
          <p:cNvGrpSpPr>
            <a:grpSpLocks/>
          </p:cNvGrpSpPr>
          <p:nvPr/>
        </p:nvGrpSpPr>
        <p:grpSpPr bwMode="auto">
          <a:xfrm>
            <a:off x="3287775" y="1922769"/>
            <a:ext cx="863600" cy="1006475"/>
            <a:chOff x="0" y="0"/>
            <a:chExt cx="544" cy="634"/>
          </a:xfrm>
        </p:grpSpPr>
        <p:sp>
          <p:nvSpPr>
            <p:cNvPr id="9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4060911" y="1949061"/>
            <a:ext cx="863600" cy="1006475"/>
            <a:chOff x="0" y="0"/>
            <a:chExt cx="544" cy="634"/>
          </a:xfrm>
        </p:grpSpPr>
        <p:sp>
          <p:nvSpPr>
            <p:cNvPr id="9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51"/>
          <p:cNvGrpSpPr>
            <a:grpSpLocks/>
          </p:cNvGrpSpPr>
          <p:nvPr/>
        </p:nvGrpSpPr>
        <p:grpSpPr bwMode="auto">
          <a:xfrm>
            <a:off x="6664600" y="1897369"/>
            <a:ext cx="863600" cy="1006475"/>
            <a:chOff x="0" y="0"/>
            <a:chExt cx="544" cy="634"/>
          </a:xfrm>
        </p:grpSpPr>
        <p:sp>
          <p:nvSpPr>
            <p:cNvPr id="9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51"/>
          <p:cNvGrpSpPr>
            <a:grpSpLocks/>
          </p:cNvGrpSpPr>
          <p:nvPr/>
        </p:nvGrpSpPr>
        <p:grpSpPr bwMode="auto">
          <a:xfrm>
            <a:off x="8148237" y="1936731"/>
            <a:ext cx="863600" cy="1006475"/>
            <a:chOff x="0" y="0"/>
            <a:chExt cx="544" cy="634"/>
          </a:xfrm>
        </p:grpSpPr>
        <p:sp>
          <p:nvSpPr>
            <p:cNvPr id="9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51"/>
          <p:cNvGrpSpPr>
            <a:grpSpLocks/>
          </p:cNvGrpSpPr>
          <p:nvPr/>
        </p:nvGrpSpPr>
        <p:grpSpPr bwMode="auto">
          <a:xfrm>
            <a:off x="11330822" y="1950920"/>
            <a:ext cx="863600" cy="1006475"/>
            <a:chOff x="0" y="0"/>
            <a:chExt cx="544" cy="634"/>
          </a:xfrm>
        </p:grpSpPr>
        <p:sp>
          <p:nvSpPr>
            <p:cNvPr id="10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4060911" y="3033426"/>
            <a:ext cx="863600" cy="1006475"/>
            <a:chOff x="0" y="0"/>
            <a:chExt cx="544" cy="634"/>
          </a:xfrm>
        </p:grpSpPr>
        <p:sp>
          <p:nvSpPr>
            <p:cNvPr id="10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51"/>
          <p:cNvGrpSpPr>
            <a:grpSpLocks/>
          </p:cNvGrpSpPr>
          <p:nvPr/>
        </p:nvGrpSpPr>
        <p:grpSpPr bwMode="auto">
          <a:xfrm>
            <a:off x="6640946" y="2943206"/>
            <a:ext cx="863600" cy="1006475"/>
            <a:chOff x="0" y="0"/>
            <a:chExt cx="544" cy="634"/>
          </a:xfrm>
        </p:grpSpPr>
        <p:sp>
          <p:nvSpPr>
            <p:cNvPr id="108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51"/>
          <p:cNvGrpSpPr>
            <a:grpSpLocks/>
          </p:cNvGrpSpPr>
          <p:nvPr/>
        </p:nvGrpSpPr>
        <p:grpSpPr bwMode="auto">
          <a:xfrm>
            <a:off x="9341524" y="2948824"/>
            <a:ext cx="863600" cy="1006475"/>
            <a:chOff x="0" y="0"/>
            <a:chExt cx="544" cy="634"/>
          </a:xfrm>
        </p:grpSpPr>
        <p:sp>
          <p:nvSpPr>
            <p:cNvPr id="11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51"/>
          <p:cNvGrpSpPr>
            <a:grpSpLocks/>
          </p:cNvGrpSpPr>
          <p:nvPr/>
        </p:nvGrpSpPr>
        <p:grpSpPr bwMode="auto">
          <a:xfrm>
            <a:off x="10073796" y="3005125"/>
            <a:ext cx="863600" cy="1006475"/>
            <a:chOff x="0" y="0"/>
            <a:chExt cx="544" cy="634"/>
          </a:xfrm>
        </p:grpSpPr>
        <p:sp>
          <p:nvSpPr>
            <p:cNvPr id="114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Group 51"/>
          <p:cNvGrpSpPr>
            <a:grpSpLocks/>
          </p:cNvGrpSpPr>
          <p:nvPr/>
        </p:nvGrpSpPr>
        <p:grpSpPr bwMode="auto">
          <a:xfrm>
            <a:off x="6037366" y="4029336"/>
            <a:ext cx="863600" cy="1006475"/>
            <a:chOff x="0" y="0"/>
            <a:chExt cx="544" cy="634"/>
          </a:xfrm>
        </p:grpSpPr>
        <p:sp>
          <p:nvSpPr>
            <p:cNvPr id="117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51"/>
          <p:cNvGrpSpPr>
            <a:grpSpLocks/>
          </p:cNvGrpSpPr>
          <p:nvPr/>
        </p:nvGrpSpPr>
        <p:grpSpPr bwMode="auto">
          <a:xfrm>
            <a:off x="8716446" y="3973790"/>
            <a:ext cx="863600" cy="1006475"/>
            <a:chOff x="0" y="0"/>
            <a:chExt cx="544" cy="634"/>
          </a:xfrm>
        </p:grpSpPr>
        <p:sp>
          <p:nvSpPr>
            <p:cNvPr id="12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51"/>
          <p:cNvGrpSpPr>
            <a:grpSpLocks/>
          </p:cNvGrpSpPr>
          <p:nvPr/>
        </p:nvGrpSpPr>
        <p:grpSpPr bwMode="auto">
          <a:xfrm>
            <a:off x="11331327" y="3906100"/>
            <a:ext cx="863600" cy="1006475"/>
            <a:chOff x="0" y="0"/>
            <a:chExt cx="544" cy="634"/>
          </a:xfrm>
        </p:grpSpPr>
        <p:sp>
          <p:nvSpPr>
            <p:cNvPr id="12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51"/>
          <p:cNvGrpSpPr>
            <a:grpSpLocks/>
          </p:cNvGrpSpPr>
          <p:nvPr/>
        </p:nvGrpSpPr>
        <p:grpSpPr bwMode="auto">
          <a:xfrm>
            <a:off x="8030762" y="5041388"/>
            <a:ext cx="863600" cy="1006475"/>
            <a:chOff x="0" y="0"/>
            <a:chExt cx="544" cy="634"/>
          </a:xfrm>
        </p:grpSpPr>
        <p:sp>
          <p:nvSpPr>
            <p:cNvPr id="12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51"/>
          <p:cNvGrpSpPr>
            <a:grpSpLocks/>
          </p:cNvGrpSpPr>
          <p:nvPr/>
        </p:nvGrpSpPr>
        <p:grpSpPr bwMode="auto">
          <a:xfrm>
            <a:off x="11372318" y="4956791"/>
            <a:ext cx="863600" cy="1006475"/>
            <a:chOff x="0" y="0"/>
            <a:chExt cx="544" cy="634"/>
          </a:xfrm>
        </p:grpSpPr>
        <p:sp>
          <p:nvSpPr>
            <p:cNvPr id="12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51"/>
          <p:cNvGrpSpPr>
            <a:grpSpLocks/>
          </p:cNvGrpSpPr>
          <p:nvPr/>
        </p:nvGrpSpPr>
        <p:grpSpPr bwMode="auto">
          <a:xfrm>
            <a:off x="10095327" y="5930060"/>
            <a:ext cx="863600" cy="1006475"/>
            <a:chOff x="0" y="0"/>
            <a:chExt cx="544" cy="634"/>
          </a:xfrm>
        </p:grpSpPr>
        <p:sp>
          <p:nvSpPr>
            <p:cNvPr id="13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2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7190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97881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 2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 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653669" y="749736"/>
            <a:ext cx="863600" cy="1006475"/>
            <a:chOff x="11" y="12"/>
            <a:chExt cx="544" cy="634"/>
          </a:xfrm>
        </p:grpSpPr>
        <p:sp>
          <p:nvSpPr>
            <p:cNvPr id="72" name="Text Box 52"/>
            <p:cNvSpPr txBox="1">
              <a:spLocks noChangeArrowheads="1"/>
            </p:cNvSpPr>
            <p:nvPr/>
          </p:nvSpPr>
          <p:spPr bwMode="auto">
            <a:xfrm>
              <a:off x="11" y="12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1969053" y="813622"/>
            <a:ext cx="863600" cy="1006475"/>
            <a:chOff x="0" y="0"/>
            <a:chExt cx="544" cy="634"/>
          </a:xfrm>
        </p:grpSpPr>
        <p:sp>
          <p:nvSpPr>
            <p:cNvPr id="7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4697665" y="741438"/>
            <a:ext cx="863600" cy="1006475"/>
            <a:chOff x="-8" y="9"/>
            <a:chExt cx="544" cy="634"/>
          </a:xfrm>
        </p:grpSpPr>
        <p:sp>
          <p:nvSpPr>
            <p:cNvPr id="78" name="Text Box 52"/>
            <p:cNvSpPr txBox="1">
              <a:spLocks noChangeArrowheads="1"/>
            </p:cNvSpPr>
            <p:nvPr/>
          </p:nvSpPr>
          <p:spPr bwMode="auto">
            <a:xfrm>
              <a:off x="-8" y="9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6110545" y="842695"/>
            <a:ext cx="863600" cy="1006475"/>
            <a:chOff x="0" y="0"/>
            <a:chExt cx="544" cy="634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51"/>
          <p:cNvGrpSpPr>
            <a:grpSpLocks/>
          </p:cNvGrpSpPr>
          <p:nvPr/>
        </p:nvGrpSpPr>
        <p:grpSpPr bwMode="auto">
          <a:xfrm>
            <a:off x="9368318" y="854927"/>
            <a:ext cx="863600" cy="1006475"/>
            <a:chOff x="0" y="0"/>
            <a:chExt cx="544" cy="634"/>
          </a:xfrm>
        </p:grpSpPr>
        <p:sp>
          <p:nvSpPr>
            <p:cNvPr id="84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51"/>
          <p:cNvGrpSpPr>
            <a:grpSpLocks/>
          </p:cNvGrpSpPr>
          <p:nvPr/>
        </p:nvGrpSpPr>
        <p:grpSpPr bwMode="auto">
          <a:xfrm>
            <a:off x="10013624" y="867767"/>
            <a:ext cx="863600" cy="1006475"/>
            <a:chOff x="-20" y="0"/>
            <a:chExt cx="544" cy="634"/>
          </a:xfrm>
        </p:grpSpPr>
        <p:sp>
          <p:nvSpPr>
            <p:cNvPr id="87" name="Text Box 52"/>
            <p:cNvSpPr txBox="1">
              <a:spLocks noChangeArrowheads="1"/>
            </p:cNvSpPr>
            <p:nvPr/>
          </p:nvSpPr>
          <p:spPr bwMode="auto">
            <a:xfrm>
              <a:off x="-2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51"/>
          <p:cNvGrpSpPr>
            <a:grpSpLocks/>
          </p:cNvGrpSpPr>
          <p:nvPr/>
        </p:nvGrpSpPr>
        <p:grpSpPr bwMode="auto">
          <a:xfrm>
            <a:off x="2027938" y="1922769"/>
            <a:ext cx="863600" cy="1006475"/>
            <a:chOff x="0" y="0"/>
            <a:chExt cx="544" cy="634"/>
          </a:xfrm>
        </p:grpSpPr>
        <p:sp>
          <p:nvSpPr>
            <p:cNvPr id="9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5350034" y="1920914"/>
            <a:ext cx="863600" cy="1006475"/>
            <a:chOff x="0" y="0"/>
            <a:chExt cx="544" cy="634"/>
          </a:xfrm>
        </p:grpSpPr>
        <p:sp>
          <p:nvSpPr>
            <p:cNvPr id="9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51"/>
          <p:cNvGrpSpPr>
            <a:grpSpLocks/>
          </p:cNvGrpSpPr>
          <p:nvPr/>
        </p:nvGrpSpPr>
        <p:grpSpPr bwMode="auto">
          <a:xfrm>
            <a:off x="6029054" y="1925749"/>
            <a:ext cx="863600" cy="1006475"/>
            <a:chOff x="0" y="0"/>
            <a:chExt cx="544" cy="634"/>
          </a:xfrm>
        </p:grpSpPr>
        <p:sp>
          <p:nvSpPr>
            <p:cNvPr id="9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51"/>
          <p:cNvGrpSpPr>
            <a:grpSpLocks/>
          </p:cNvGrpSpPr>
          <p:nvPr/>
        </p:nvGrpSpPr>
        <p:grpSpPr bwMode="auto">
          <a:xfrm>
            <a:off x="9353711" y="1924070"/>
            <a:ext cx="863600" cy="1006475"/>
            <a:chOff x="0" y="0"/>
            <a:chExt cx="544" cy="634"/>
          </a:xfrm>
        </p:grpSpPr>
        <p:sp>
          <p:nvSpPr>
            <p:cNvPr id="9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51"/>
          <p:cNvGrpSpPr>
            <a:grpSpLocks/>
          </p:cNvGrpSpPr>
          <p:nvPr/>
        </p:nvGrpSpPr>
        <p:grpSpPr bwMode="auto">
          <a:xfrm>
            <a:off x="10692720" y="1950309"/>
            <a:ext cx="863600" cy="1006475"/>
            <a:chOff x="0" y="0"/>
            <a:chExt cx="544" cy="634"/>
          </a:xfrm>
        </p:grpSpPr>
        <p:sp>
          <p:nvSpPr>
            <p:cNvPr id="10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5363389" y="2994213"/>
            <a:ext cx="863600" cy="1006475"/>
            <a:chOff x="0" y="0"/>
            <a:chExt cx="544" cy="634"/>
          </a:xfrm>
        </p:grpSpPr>
        <p:sp>
          <p:nvSpPr>
            <p:cNvPr id="10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51"/>
          <p:cNvGrpSpPr>
            <a:grpSpLocks/>
          </p:cNvGrpSpPr>
          <p:nvPr/>
        </p:nvGrpSpPr>
        <p:grpSpPr bwMode="auto">
          <a:xfrm>
            <a:off x="6059012" y="2987995"/>
            <a:ext cx="863600" cy="1006475"/>
            <a:chOff x="-17" y="3"/>
            <a:chExt cx="544" cy="634"/>
          </a:xfrm>
        </p:grpSpPr>
        <p:sp>
          <p:nvSpPr>
            <p:cNvPr id="108" name="Text Box 52"/>
            <p:cNvSpPr txBox="1">
              <a:spLocks noChangeArrowheads="1"/>
            </p:cNvSpPr>
            <p:nvPr/>
          </p:nvSpPr>
          <p:spPr bwMode="auto">
            <a:xfrm>
              <a:off x="-17" y="3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51"/>
          <p:cNvGrpSpPr>
            <a:grpSpLocks/>
          </p:cNvGrpSpPr>
          <p:nvPr/>
        </p:nvGrpSpPr>
        <p:grpSpPr bwMode="auto">
          <a:xfrm>
            <a:off x="8123592" y="2963838"/>
            <a:ext cx="863600" cy="1006475"/>
            <a:chOff x="0" y="0"/>
            <a:chExt cx="544" cy="634"/>
          </a:xfrm>
        </p:grpSpPr>
        <p:sp>
          <p:nvSpPr>
            <p:cNvPr id="11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51"/>
          <p:cNvGrpSpPr>
            <a:grpSpLocks/>
          </p:cNvGrpSpPr>
          <p:nvPr/>
        </p:nvGrpSpPr>
        <p:grpSpPr bwMode="auto">
          <a:xfrm>
            <a:off x="11354620" y="2975919"/>
            <a:ext cx="863600" cy="1006475"/>
            <a:chOff x="0" y="0"/>
            <a:chExt cx="544" cy="634"/>
          </a:xfrm>
        </p:grpSpPr>
        <p:sp>
          <p:nvSpPr>
            <p:cNvPr id="114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Group 51"/>
          <p:cNvGrpSpPr>
            <a:grpSpLocks/>
          </p:cNvGrpSpPr>
          <p:nvPr/>
        </p:nvGrpSpPr>
        <p:grpSpPr bwMode="auto">
          <a:xfrm>
            <a:off x="6699438" y="3973789"/>
            <a:ext cx="863600" cy="1006475"/>
            <a:chOff x="0" y="0"/>
            <a:chExt cx="544" cy="634"/>
          </a:xfrm>
        </p:grpSpPr>
        <p:sp>
          <p:nvSpPr>
            <p:cNvPr id="117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51"/>
          <p:cNvGrpSpPr>
            <a:grpSpLocks/>
          </p:cNvGrpSpPr>
          <p:nvPr/>
        </p:nvGrpSpPr>
        <p:grpSpPr bwMode="auto">
          <a:xfrm>
            <a:off x="7995490" y="3988850"/>
            <a:ext cx="863600" cy="1006475"/>
            <a:chOff x="0" y="0"/>
            <a:chExt cx="544" cy="634"/>
          </a:xfrm>
        </p:grpSpPr>
        <p:sp>
          <p:nvSpPr>
            <p:cNvPr id="12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51"/>
          <p:cNvGrpSpPr>
            <a:grpSpLocks/>
          </p:cNvGrpSpPr>
          <p:nvPr/>
        </p:nvGrpSpPr>
        <p:grpSpPr bwMode="auto">
          <a:xfrm>
            <a:off x="10714194" y="3919014"/>
            <a:ext cx="863600" cy="1006475"/>
            <a:chOff x="0" y="0"/>
            <a:chExt cx="544" cy="634"/>
          </a:xfrm>
        </p:grpSpPr>
        <p:sp>
          <p:nvSpPr>
            <p:cNvPr id="12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51"/>
          <p:cNvGrpSpPr>
            <a:grpSpLocks/>
          </p:cNvGrpSpPr>
          <p:nvPr/>
        </p:nvGrpSpPr>
        <p:grpSpPr bwMode="auto">
          <a:xfrm>
            <a:off x="9369615" y="4971073"/>
            <a:ext cx="863600" cy="1006475"/>
            <a:chOff x="0" y="0"/>
            <a:chExt cx="544" cy="634"/>
          </a:xfrm>
        </p:grpSpPr>
        <p:sp>
          <p:nvSpPr>
            <p:cNvPr id="12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51"/>
          <p:cNvGrpSpPr>
            <a:grpSpLocks/>
          </p:cNvGrpSpPr>
          <p:nvPr/>
        </p:nvGrpSpPr>
        <p:grpSpPr bwMode="auto">
          <a:xfrm>
            <a:off x="10042199" y="4984739"/>
            <a:ext cx="863600" cy="1006475"/>
            <a:chOff x="0" y="0"/>
            <a:chExt cx="544" cy="634"/>
          </a:xfrm>
        </p:grpSpPr>
        <p:sp>
          <p:nvSpPr>
            <p:cNvPr id="12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51"/>
          <p:cNvGrpSpPr>
            <a:grpSpLocks/>
          </p:cNvGrpSpPr>
          <p:nvPr/>
        </p:nvGrpSpPr>
        <p:grpSpPr bwMode="auto">
          <a:xfrm>
            <a:off x="10718265" y="5858951"/>
            <a:ext cx="863600" cy="1006475"/>
            <a:chOff x="0" y="0"/>
            <a:chExt cx="544" cy="634"/>
          </a:xfrm>
        </p:grpSpPr>
        <p:sp>
          <p:nvSpPr>
            <p:cNvPr id="13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8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4780745"/>
            <a:ext cx="4750633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159303" y="854075"/>
            <a:ext cx="16669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0623" y="1011237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97881" y="873255"/>
            <a:ext cx="173275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3812" y="1029136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6237" y="873255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50140" y="102913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117398" y="926833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7763" y="1087970"/>
            <a:ext cx="39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4621" y="937331"/>
            <a:ext cx="169437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=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455066" y="10747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95327" y="937331"/>
            <a:ext cx="174357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72421" y="1094493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074825" y="1994078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182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04601" y="1994078"/>
            <a:ext cx="1588262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117398" y="2025351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50141" y="212861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57693" y="215221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36844" y="2020869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5 - 2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507027" y="2155161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0131397" y="2025000"/>
            <a:ext cx="168463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– 2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04340" y="216407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146187" y="3059100"/>
            <a:ext cx="170509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=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87261" y="320752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10545" y="3069410"/>
            <a:ext cx="171370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126223" y="3042207"/>
            <a:ext cx="173117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119460" y="3067148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6 - 3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74277" y="4056563"/>
            <a:ext cx="165624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4 - 4  =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45829" y="4050385"/>
            <a:ext cx="17422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5 - 4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117750" y="4012561"/>
            <a:ext cx="177078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6 - 4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143048" y="5059925"/>
            <a:ext cx="173107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 = 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10131397" y="5028677"/>
            <a:ext cx="1743486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6 - 5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0162534" y="5970065"/>
            <a:ext cx="172599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6 - 6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86746" y="3225104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484891" y="3167647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501530" y="3236829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25664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497585" y="4199300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498006" y="4151978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555270" y="518663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533551" y="5162766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00319" y="6112613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2491948" y="194529"/>
            <a:ext cx="7396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6</a:t>
            </a:r>
          </a:p>
        </p:txBody>
      </p: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1276160" y="787043"/>
            <a:ext cx="863600" cy="1006475"/>
            <a:chOff x="0" y="0"/>
            <a:chExt cx="544" cy="634"/>
          </a:xfrm>
        </p:grpSpPr>
        <p:sp>
          <p:nvSpPr>
            <p:cNvPr id="7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3265454" y="816690"/>
            <a:ext cx="863600" cy="1006475"/>
            <a:chOff x="0" y="0"/>
            <a:chExt cx="544" cy="634"/>
          </a:xfrm>
        </p:grpSpPr>
        <p:sp>
          <p:nvSpPr>
            <p:cNvPr id="7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5224415" y="801309"/>
            <a:ext cx="863600" cy="1006475"/>
            <a:chOff x="0" y="0"/>
            <a:chExt cx="544" cy="634"/>
          </a:xfrm>
        </p:grpSpPr>
        <p:sp>
          <p:nvSpPr>
            <p:cNvPr id="78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7289126" y="840495"/>
            <a:ext cx="863600" cy="1006475"/>
            <a:chOff x="0" y="0"/>
            <a:chExt cx="544" cy="634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51"/>
          <p:cNvGrpSpPr>
            <a:grpSpLocks/>
          </p:cNvGrpSpPr>
          <p:nvPr/>
        </p:nvGrpSpPr>
        <p:grpSpPr bwMode="auto">
          <a:xfrm>
            <a:off x="9325475" y="869501"/>
            <a:ext cx="863600" cy="1006475"/>
            <a:chOff x="17" y="0"/>
            <a:chExt cx="544" cy="634"/>
          </a:xfrm>
        </p:grpSpPr>
        <p:sp>
          <p:nvSpPr>
            <p:cNvPr id="84" name="Text Box 52"/>
            <p:cNvSpPr txBox="1">
              <a:spLocks noChangeArrowheads="1"/>
            </p:cNvSpPr>
            <p:nvPr/>
          </p:nvSpPr>
          <p:spPr bwMode="auto">
            <a:xfrm>
              <a:off x="17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51"/>
          <p:cNvGrpSpPr>
            <a:grpSpLocks/>
          </p:cNvGrpSpPr>
          <p:nvPr/>
        </p:nvGrpSpPr>
        <p:grpSpPr bwMode="auto">
          <a:xfrm>
            <a:off x="11297013" y="883153"/>
            <a:ext cx="863600" cy="1006475"/>
            <a:chOff x="8" y="-8"/>
            <a:chExt cx="544" cy="634"/>
          </a:xfrm>
        </p:grpSpPr>
        <p:sp>
          <p:nvSpPr>
            <p:cNvPr id="87" name="Text Box 52"/>
            <p:cNvSpPr txBox="1">
              <a:spLocks noChangeArrowheads="1"/>
            </p:cNvSpPr>
            <p:nvPr/>
          </p:nvSpPr>
          <p:spPr bwMode="auto">
            <a:xfrm>
              <a:off x="8" y="-8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 dirty="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8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51"/>
          <p:cNvGrpSpPr>
            <a:grpSpLocks/>
          </p:cNvGrpSpPr>
          <p:nvPr/>
        </p:nvGrpSpPr>
        <p:grpSpPr bwMode="auto">
          <a:xfrm>
            <a:off x="3278041" y="1922769"/>
            <a:ext cx="863600" cy="1006475"/>
            <a:chOff x="0" y="0"/>
            <a:chExt cx="544" cy="634"/>
          </a:xfrm>
        </p:grpSpPr>
        <p:sp>
          <p:nvSpPr>
            <p:cNvPr id="9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5297487" y="1909940"/>
            <a:ext cx="863600" cy="1006475"/>
            <a:chOff x="0" y="0"/>
            <a:chExt cx="544" cy="634"/>
          </a:xfrm>
        </p:grpSpPr>
        <p:sp>
          <p:nvSpPr>
            <p:cNvPr id="9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51"/>
          <p:cNvGrpSpPr>
            <a:grpSpLocks/>
          </p:cNvGrpSpPr>
          <p:nvPr/>
        </p:nvGrpSpPr>
        <p:grpSpPr bwMode="auto">
          <a:xfrm>
            <a:off x="7282642" y="1932802"/>
            <a:ext cx="863600" cy="1006475"/>
            <a:chOff x="0" y="0"/>
            <a:chExt cx="544" cy="634"/>
          </a:xfrm>
        </p:grpSpPr>
        <p:sp>
          <p:nvSpPr>
            <p:cNvPr id="9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9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51"/>
          <p:cNvGrpSpPr>
            <a:grpSpLocks/>
          </p:cNvGrpSpPr>
          <p:nvPr/>
        </p:nvGrpSpPr>
        <p:grpSpPr bwMode="auto">
          <a:xfrm>
            <a:off x="9378922" y="1960535"/>
            <a:ext cx="863600" cy="1006475"/>
            <a:chOff x="0" y="0"/>
            <a:chExt cx="544" cy="634"/>
          </a:xfrm>
        </p:grpSpPr>
        <p:sp>
          <p:nvSpPr>
            <p:cNvPr id="9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51"/>
          <p:cNvGrpSpPr>
            <a:grpSpLocks/>
          </p:cNvGrpSpPr>
          <p:nvPr/>
        </p:nvGrpSpPr>
        <p:grpSpPr bwMode="auto">
          <a:xfrm>
            <a:off x="11328400" y="1950793"/>
            <a:ext cx="863600" cy="1006475"/>
            <a:chOff x="0" y="0"/>
            <a:chExt cx="544" cy="634"/>
          </a:xfrm>
        </p:grpSpPr>
        <p:sp>
          <p:nvSpPr>
            <p:cNvPr id="10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5297487" y="3042207"/>
            <a:ext cx="863600" cy="1006475"/>
            <a:chOff x="0" y="0"/>
            <a:chExt cx="544" cy="634"/>
          </a:xfrm>
        </p:grpSpPr>
        <p:sp>
          <p:nvSpPr>
            <p:cNvPr id="105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51"/>
          <p:cNvGrpSpPr>
            <a:grpSpLocks/>
          </p:cNvGrpSpPr>
          <p:nvPr/>
        </p:nvGrpSpPr>
        <p:grpSpPr bwMode="auto">
          <a:xfrm>
            <a:off x="7282642" y="2985818"/>
            <a:ext cx="863600" cy="1006475"/>
            <a:chOff x="0" y="0"/>
            <a:chExt cx="544" cy="634"/>
          </a:xfrm>
        </p:grpSpPr>
        <p:sp>
          <p:nvSpPr>
            <p:cNvPr id="108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09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51"/>
          <p:cNvGrpSpPr>
            <a:grpSpLocks/>
          </p:cNvGrpSpPr>
          <p:nvPr/>
        </p:nvGrpSpPr>
        <p:grpSpPr bwMode="auto">
          <a:xfrm>
            <a:off x="9375747" y="2947136"/>
            <a:ext cx="863600" cy="1006475"/>
            <a:chOff x="0" y="0"/>
            <a:chExt cx="544" cy="634"/>
          </a:xfrm>
        </p:grpSpPr>
        <p:sp>
          <p:nvSpPr>
            <p:cNvPr id="111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2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51"/>
          <p:cNvGrpSpPr>
            <a:grpSpLocks/>
          </p:cNvGrpSpPr>
          <p:nvPr/>
        </p:nvGrpSpPr>
        <p:grpSpPr bwMode="auto">
          <a:xfrm>
            <a:off x="11349115" y="3031431"/>
            <a:ext cx="863600" cy="1006475"/>
            <a:chOff x="0" y="0"/>
            <a:chExt cx="544" cy="634"/>
          </a:xfrm>
        </p:grpSpPr>
        <p:sp>
          <p:nvSpPr>
            <p:cNvPr id="114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5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Group 51"/>
          <p:cNvGrpSpPr>
            <a:grpSpLocks/>
          </p:cNvGrpSpPr>
          <p:nvPr/>
        </p:nvGrpSpPr>
        <p:grpSpPr bwMode="auto">
          <a:xfrm>
            <a:off x="7389845" y="3987314"/>
            <a:ext cx="863600" cy="1006475"/>
            <a:chOff x="0" y="0"/>
            <a:chExt cx="544" cy="634"/>
          </a:xfrm>
        </p:grpSpPr>
        <p:sp>
          <p:nvSpPr>
            <p:cNvPr id="117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18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51"/>
          <p:cNvGrpSpPr>
            <a:grpSpLocks/>
          </p:cNvGrpSpPr>
          <p:nvPr/>
        </p:nvGrpSpPr>
        <p:grpSpPr bwMode="auto">
          <a:xfrm>
            <a:off x="9407194" y="3987313"/>
            <a:ext cx="863600" cy="1006475"/>
            <a:chOff x="0" y="0"/>
            <a:chExt cx="544" cy="634"/>
          </a:xfrm>
        </p:grpSpPr>
        <p:sp>
          <p:nvSpPr>
            <p:cNvPr id="120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1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51"/>
          <p:cNvGrpSpPr>
            <a:grpSpLocks/>
          </p:cNvGrpSpPr>
          <p:nvPr/>
        </p:nvGrpSpPr>
        <p:grpSpPr bwMode="auto">
          <a:xfrm>
            <a:off x="11328400" y="3959519"/>
            <a:ext cx="863600" cy="1006475"/>
            <a:chOff x="0" y="0"/>
            <a:chExt cx="544" cy="634"/>
          </a:xfrm>
        </p:grpSpPr>
        <p:sp>
          <p:nvSpPr>
            <p:cNvPr id="123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4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51"/>
          <p:cNvGrpSpPr>
            <a:grpSpLocks/>
          </p:cNvGrpSpPr>
          <p:nvPr/>
        </p:nvGrpSpPr>
        <p:grpSpPr bwMode="auto">
          <a:xfrm>
            <a:off x="9404019" y="4943186"/>
            <a:ext cx="863600" cy="1006475"/>
            <a:chOff x="0" y="0"/>
            <a:chExt cx="544" cy="634"/>
          </a:xfrm>
        </p:grpSpPr>
        <p:sp>
          <p:nvSpPr>
            <p:cNvPr id="12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27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51"/>
          <p:cNvGrpSpPr>
            <a:grpSpLocks/>
          </p:cNvGrpSpPr>
          <p:nvPr/>
        </p:nvGrpSpPr>
        <p:grpSpPr bwMode="auto">
          <a:xfrm>
            <a:off x="11345940" y="4985841"/>
            <a:ext cx="863600" cy="1006475"/>
            <a:chOff x="0" y="0"/>
            <a:chExt cx="544" cy="634"/>
          </a:xfrm>
        </p:grpSpPr>
        <p:sp>
          <p:nvSpPr>
            <p:cNvPr id="129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0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51"/>
          <p:cNvGrpSpPr>
            <a:grpSpLocks/>
          </p:cNvGrpSpPr>
          <p:nvPr/>
        </p:nvGrpSpPr>
        <p:grpSpPr bwMode="auto">
          <a:xfrm>
            <a:off x="11342765" y="5884421"/>
            <a:ext cx="863600" cy="1006475"/>
            <a:chOff x="0" y="0"/>
            <a:chExt cx="544" cy="634"/>
          </a:xfrm>
        </p:grpSpPr>
        <p:sp>
          <p:nvSpPr>
            <p:cNvPr id="132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6000">
                  <a:solidFill>
                    <a:srgbClr val="FF0066"/>
                  </a:solidFill>
                  <a:latin typeface="Garamond" panose="02020404030301010803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</a:t>
              </a:r>
            </a:p>
          </p:txBody>
        </p:sp>
        <p:sp>
          <p:nvSpPr>
            <p:cNvPr id="133" name="Oval 53"/>
            <p:cNvSpPr>
              <a:spLocks noChangeArrowheads="1"/>
            </p:cNvSpPr>
            <p:nvPr/>
          </p:nvSpPr>
          <p:spPr bwMode="auto">
            <a:xfrm>
              <a:off x="198" y="22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1pPr>
              <a:lvl2pPr marL="742950" indent="-28575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Goudy Old Style" pitchFamily="18" charset="0"/>
                </a:defRPr>
              </a:lvl2pPr>
              <a:lvl3pPr marL="11430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Goudy Old Style" pitchFamily="18" charset="0"/>
                </a:defRPr>
              </a:lvl3pPr>
              <a:lvl4pPr marL="16002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4pPr>
              <a:lvl5pPr marL="2057400" indent="-228600">
                <a:spcBef>
                  <a:spcPts val="500"/>
                </a:spcBef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Goudy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4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42590" y="208720"/>
            <a:ext cx="8715919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 -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GIÁO ÁN 2020 - 2021\MÔN TOÁN\HÌNH ẢNH\trang 51 - 100\trang 60\728b1ed9-7550-4eda-b36a-87c5b292e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333500"/>
            <a:ext cx="11430000" cy="375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9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图片 3" descr="资源 734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3478213"/>
            <a:ext cx="10445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图片 4" descr="资源 1343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76225"/>
            <a:ext cx="3403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图片 5" descr="资源 2343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657475"/>
            <a:ext cx="2647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图片 6" descr="资源 3343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63" y="569913"/>
            <a:ext cx="20796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图片 8" descr="资源 5343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940175"/>
            <a:ext cx="9367838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5" name="图片 9" descr="资源 6343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208713"/>
            <a:ext cx="12242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74751" y="1251193"/>
            <a:ext cx="9305924" cy="140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vi-VN" sz="4269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 </a:t>
            </a:r>
          </a:p>
          <a:p>
            <a:pPr algn="ctr"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vi-VN" sz="4269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 THẦY CÔ GIÁO VÀ CÁC EM</a:t>
            </a:r>
            <a:endParaRPr lang="en-US" sz="4269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202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766" y="198118"/>
            <a:ext cx="2846937" cy="3066779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endParaRPr 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9077" y="4021726"/>
            <a:ext cx="2005853" cy="620486"/>
            <a:chOff x="3056004" y="4114800"/>
            <a:chExt cx="2005853" cy="620486"/>
          </a:xfrm>
        </p:grpSpPr>
        <p:sp>
          <p:nvSpPr>
            <p:cNvPr id="2" name="Oval 1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3593566" y="4240377"/>
              <a:ext cx="930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52800" y="2900363"/>
            <a:ext cx="53340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35338" y="1181411"/>
            <a:ext cx="6662737" cy="12382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en-US" altLang="en-US" sz="2500" dirty="0">
              <a:solidFill>
                <a:schemeClr val="bg1"/>
              </a:solidFill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35338" y="5605463"/>
            <a:ext cx="5351462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chemeClr val="bg1"/>
                </a:solidFill>
              </a:rPr>
              <a:t>                    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9476" y="2967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28733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74914" y="3135313"/>
            <a:ext cx="30162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52800" y="4237038"/>
            <a:ext cx="53340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 dirty="0">
                <a:solidFill>
                  <a:schemeClr val="bg1"/>
                </a:solidFill>
              </a:rPr>
              <a:t> 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421163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17739" y="4249739"/>
            <a:ext cx="8159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8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510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2013" y="560546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3091" name="AutoShape 27"/>
          <p:cNvSpPr>
            <a:spLocks noChangeArrowheads="1"/>
          </p:cNvSpPr>
          <p:nvPr/>
        </p:nvSpPr>
        <p:spPr bwMode="auto">
          <a:xfrm>
            <a:off x="2016125" y="1201738"/>
            <a:ext cx="15240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3094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1" y="-15875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8"/>
          <p:cNvSpPr/>
          <p:nvPr/>
        </p:nvSpPr>
        <p:spPr>
          <a:xfrm>
            <a:off x="9791700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791700" y="23653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799638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791700" y="2159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791700" y="238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799638" y="23971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799638" y="23971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799638" y="238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799638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815513" y="2159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9793289" y="215900"/>
            <a:ext cx="566737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3106" name="Rectangle 74"/>
          <p:cNvSpPr>
            <a:spLocks noChangeArrowheads="1"/>
          </p:cNvSpPr>
          <p:nvPr/>
        </p:nvSpPr>
        <p:spPr bwMode="auto">
          <a:xfrm>
            <a:off x="3414713" y="1289050"/>
            <a:ext cx="66865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2 = 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07" name="Rectangle 15"/>
          <p:cNvSpPr>
            <a:spLocks noChangeArrowheads="1"/>
          </p:cNvSpPr>
          <p:nvPr/>
        </p:nvSpPr>
        <p:spPr bwMode="auto">
          <a:xfrm>
            <a:off x="2314575" y="5557838"/>
            <a:ext cx="554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08" name="Rectangle 17"/>
          <p:cNvSpPr>
            <a:spLocks noChangeArrowheads="1"/>
          </p:cNvSpPr>
          <p:nvPr/>
        </p:nvSpPr>
        <p:spPr bwMode="auto">
          <a:xfrm>
            <a:off x="2362200" y="4252914"/>
            <a:ext cx="52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09" name="Rectangle 18"/>
          <p:cNvSpPr>
            <a:spLocks noChangeArrowheads="1"/>
          </p:cNvSpPr>
          <p:nvPr/>
        </p:nvSpPr>
        <p:spPr bwMode="auto">
          <a:xfrm>
            <a:off x="2314576" y="2871789"/>
            <a:ext cx="55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1263" y="3273426"/>
            <a:ext cx="1952611" cy="210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45" y="3803332"/>
            <a:ext cx="2934336" cy="29343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097"/>
            <a:ext cx="1473196" cy="2103393"/>
          </a:xfrm>
          <a:prstGeom prst="rect">
            <a:avLst/>
          </a:prstGeom>
        </p:spPr>
      </p:pic>
      <p:sp>
        <p:nvSpPr>
          <p:cNvPr id="47" name="WordArt 30"/>
          <p:cNvSpPr>
            <a:spLocks noChangeArrowheads="1" noChangeShapeType="1" noTextEdit="1"/>
          </p:cNvSpPr>
          <p:nvPr/>
        </p:nvSpPr>
        <p:spPr bwMode="auto">
          <a:xfrm>
            <a:off x="2724140" y="201613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NON CHĂM HỌC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87" y="3890965"/>
            <a:ext cx="2934336" cy="293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5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48000" y="3130551"/>
            <a:ext cx="6172200" cy="8096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049588" y="4283075"/>
            <a:ext cx="6170612" cy="76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3365500" y="1298575"/>
            <a:ext cx="6711950" cy="13843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3 = ?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48000" y="5594351"/>
            <a:ext cx="6172200" cy="784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33601" y="33321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4" y="555942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42830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074864" y="44846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1974850" y="1323975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4" name="WordArt 28"/>
          <p:cNvSpPr>
            <a:spLocks noChangeArrowheads="1" noChangeShapeType="1" noTextEdit="1"/>
          </p:cNvSpPr>
          <p:nvPr/>
        </p:nvSpPr>
        <p:spPr bwMode="auto">
          <a:xfrm>
            <a:off x="2209801" y="14478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6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1" y="-15875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Oval 83"/>
          <p:cNvSpPr/>
          <p:nvPr/>
        </p:nvSpPr>
        <p:spPr>
          <a:xfrm>
            <a:off x="9791700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791700" y="23653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799638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791700" y="2159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9791700" y="238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799638" y="23971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799638" y="23971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799638" y="238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799638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9815513" y="2159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9793289" y="215900"/>
            <a:ext cx="566737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37" name="WordArt 30"/>
          <p:cNvSpPr>
            <a:spLocks noChangeArrowheads="1" noChangeShapeType="1" noTextEdit="1"/>
          </p:cNvSpPr>
          <p:nvPr/>
        </p:nvSpPr>
        <p:spPr bwMode="auto">
          <a:xfrm>
            <a:off x="2724140" y="201613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NON CHĂM HỌC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87" y="3890965"/>
            <a:ext cx="2934336" cy="29343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" y="0"/>
            <a:ext cx="1473196" cy="210339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02" y="3946527"/>
            <a:ext cx="2934336" cy="29343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389" y="3332163"/>
            <a:ext cx="1952611" cy="21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32" grpId="0" animBg="1"/>
      <p:bldP spid="42" grpId="0" animBg="1"/>
      <p:bldP spid="47" grpId="0" animBg="1"/>
      <p:bldP spid="52" grpId="0" animBg="1"/>
      <p:bldP spid="53" grpId="0" animBg="1"/>
      <p:bldP spid="54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48000" y="4286251"/>
            <a:ext cx="6172200" cy="8096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011489" y="3119438"/>
            <a:ext cx="6169025" cy="76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3048000" y="1310439"/>
            <a:ext cx="6711950" cy="13843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 – 1 =?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48000" y="5594351"/>
            <a:ext cx="6172200" cy="784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33601" y="33321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4" y="555942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42830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074864" y="44846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1751807" y="1323975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WordArt 28"/>
          <p:cNvSpPr>
            <a:spLocks noChangeArrowheads="1" noChangeShapeType="1" noTextEdit="1"/>
          </p:cNvSpPr>
          <p:nvPr/>
        </p:nvSpPr>
        <p:spPr bwMode="auto">
          <a:xfrm>
            <a:off x="2209801" y="14478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40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1" y="-15875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Oval 83"/>
          <p:cNvSpPr/>
          <p:nvPr/>
        </p:nvSpPr>
        <p:spPr>
          <a:xfrm>
            <a:off x="9791700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791700" y="23653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799638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791700" y="2159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9791700" y="238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799638" y="23971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799638" y="23971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799638" y="238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799638" y="2317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9815513" y="2159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vi-V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9793289" y="215900"/>
            <a:ext cx="566737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37" name="WordArt 30"/>
          <p:cNvSpPr>
            <a:spLocks noChangeArrowheads="1" noChangeShapeType="1" noTextEdit="1"/>
          </p:cNvSpPr>
          <p:nvPr/>
        </p:nvSpPr>
        <p:spPr bwMode="auto">
          <a:xfrm>
            <a:off x="2724140" y="201613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NON CHĂM HỌC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" y="0"/>
            <a:ext cx="1473196" cy="210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87" y="3890965"/>
            <a:ext cx="2934336" cy="29343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02" y="3925888"/>
            <a:ext cx="2934336" cy="29343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389" y="3332163"/>
            <a:ext cx="1952611" cy="21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32" grpId="0" animBg="1"/>
      <p:bldP spid="42" grpId="0" animBg="1"/>
      <p:bldP spid="47" grpId="0" animBg="1"/>
      <p:bldP spid="52" grpId="0" animBg="1"/>
      <p:bldP spid="53" grpId="0" animBg="1"/>
      <p:bldP spid="54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1" y="2494915"/>
            <a:ext cx="674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(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22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4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47" y="292100"/>
            <a:ext cx="10743499" cy="656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0" y="88404"/>
            <a:ext cx="4427621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0"/>
            <a:ext cx="11945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hought Bubble: Cloud 2">
            <a:extLst>
              <a:ext uri="{FF2B5EF4-FFF2-40B4-BE49-F238E27FC236}"/>
            </a:extLst>
          </p:cNvPr>
          <p:cNvSpPr/>
          <p:nvPr/>
        </p:nvSpPr>
        <p:spPr>
          <a:xfrm>
            <a:off x="2717811" y="780063"/>
            <a:ext cx="7904259" cy="4332962"/>
          </a:xfrm>
          <a:prstGeom prst="cloudCallout">
            <a:avLst>
              <a:gd name="adj1" fmla="val -60253"/>
              <a:gd name="adj2" fmla="val 136271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  <a:p>
            <a:pPr algn="ctr">
              <a:defRPr/>
            </a:pP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>
              <a:defRPr/>
            </a:pP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-584200" y="3207027"/>
            <a:ext cx="5592417" cy="4061791"/>
          </a:xfrm>
          <a:prstGeom prst="rect">
            <a:avLst/>
          </a:prstGeom>
          <a:blipFill>
            <a:blip r:embed="rId3"/>
            <a:stretch>
              <a:fillRect b="-126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pic>
        <p:nvPicPr>
          <p:cNvPr id="154633" name="图片 47108" descr="1-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3859213"/>
            <a:ext cx="28432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1944</Words>
  <Application>Microsoft Office PowerPoint</Application>
  <PresentationFormat>Widescreen</PresentationFormat>
  <Paragraphs>823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宋体</vt:lpstr>
      <vt:lpstr>宋体</vt:lpstr>
      <vt:lpstr>.VnTime</vt:lpstr>
      <vt:lpstr>.VnTimeH</vt:lpstr>
      <vt:lpstr>Arial</vt:lpstr>
      <vt:lpstr>Arial Unicode MS</vt:lpstr>
      <vt:lpstr>Calibri</vt:lpstr>
      <vt:lpstr>Calibri Light</vt:lpstr>
      <vt:lpstr>Garamond</vt:lpstr>
      <vt:lpstr>Times New Roman</vt:lpstr>
      <vt:lpstr>Wingdings</vt:lpstr>
      <vt:lpstr>华康雅宋体W9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2023-11-14T13:56:40Z</dcterms:created>
  <dcterms:modified xsi:type="dcterms:W3CDTF">2023-11-24T04:13:07Z</dcterms:modified>
</cp:coreProperties>
</file>