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6" r:id="rId3"/>
    <p:sldId id="325" r:id="rId4"/>
    <p:sldId id="322" r:id="rId5"/>
    <p:sldId id="264" r:id="rId6"/>
    <p:sldId id="316" r:id="rId7"/>
    <p:sldId id="285" r:id="rId8"/>
    <p:sldId id="326" r:id="rId9"/>
    <p:sldId id="317" r:id="rId10"/>
    <p:sldId id="286" r:id="rId11"/>
    <p:sldId id="309" r:id="rId12"/>
    <p:sldId id="313" r:id="rId13"/>
    <p:sldId id="324" r:id="rId14"/>
    <p:sldId id="329" r:id="rId15"/>
    <p:sldId id="328" r:id="rId16"/>
    <p:sldId id="327" r:id="rId17"/>
    <p:sldId id="318" r:id="rId18"/>
    <p:sldId id="31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3949E-EC1A-420D-9204-A32EE8E56800}"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902F8-009B-437F-8138-24A23C28FD5C}" type="slidenum">
              <a:rPr lang="en-US" smtClean="0"/>
              <a:t>‹#›</a:t>
            </a:fld>
            <a:endParaRPr lang="en-US"/>
          </a:p>
        </p:txBody>
      </p:sp>
    </p:spTree>
    <p:extLst>
      <p:ext uri="{BB962C8B-B14F-4D97-AF65-F5344CB8AC3E}">
        <p14:creationId xmlns:p14="http://schemas.microsoft.com/office/powerpoint/2010/main" val="32688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81921">
            <a:extLst>
              <a:ext uri="{FF2B5EF4-FFF2-40B4-BE49-F238E27FC236}">
                <a16:creationId xmlns:a16="http://schemas.microsoft.com/office/drawing/2014/main" id="{C5BF68FA-B978-6393-5287-A74DAC2E31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文本占位符 81922">
            <a:extLst>
              <a:ext uri="{FF2B5EF4-FFF2-40B4-BE49-F238E27FC236}">
                <a16:creationId xmlns:a16="http://schemas.microsoft.com/office/drawing/2014/main" id="{F5E1173D-BD93-1D86-3970-16CE41E9E0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等线" panose="02010600030101010101" pitchFamily="2" charset="-122"/>
            </a:endParaRPr>
          </a:p>
        </p:txBody>
      </p:sp>
      <p:sp>
        <p:nvSpPr>
          <p:cNvPr id="27652" name="灯片编号占位符 1">
            <a:extLst>
              <a:ext uri="{FF2B5EF4-FFF2-40B4-BE49-F238E27FC236}">
                <a16:creationId xmlns:a16="http://schemas.microsoft.com/office/drawing/2014/main" id="{444CBAD6-A1EA-6615-9E59-0B886887E88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nchor="b"/>
          <a:lstStyle>
            <a:lvl1pPr defTabSz="990600" eaLnBrk="0" hangingPunct="0">
              <a:defRPr>
                <a:solidFill>
                  <a:schemeClr val="tx1"/>
                </a:solidFill>
                <a:latin typeface="Calibri" panose="020F0502020204030204" pitchFamily="34" charset="0"/>
                <a:cs typeface="Arial" panose="020B0604020202020204" pitchFamily="34" charset="0"/>
              </a:defRPr>
            </a:lvl1pPr>
            <a:lvl2pPr marL="742950" indent="-285750" defTabSz="990600" eaLnBrk="0" hangingPunct="0">
              <a:defRPr>
                <a:solidFill>
                  <a:schemeClr val="tx1"/>
                </a:solidFill>
                <a:latin typeface="Calibri" panose="020F0502020204030204" pitchFamily="34" charset="0"/>
                <a:cs typeface="Arial" panose="020B0604020202020204" pitchFamily="34" charset="0"/>
              </a:defRPr>
            </a:lvl2pPr>
            <a:lvl3pPr marL="1143000" indent="-228600" defTabSz="990600" eaLnBrk="0" hangingPunct="0">
              <a:defRPr>
                <a:solidFill>
                  <a:schemeClr val="tx1"/>
                </a:solidFill>
                <a:latin typeface="Calibri" panose="020F0502020204030204" pitchFamily="34" charset="0"/>
                <a:cs typeface="Arial" panose="020B0604020202020204" pitchFamily="34" charset="0"/>
              </a:defRPr>
            </a:lvl3pPr>
            <a:lvl4pPr marL="1600200" indent="-228600" defTabSz="990600" eaLnBrk="0" hangingPunct="0">
              <a:defRPr>
                <a:solidFill>
                  <a:schemeClr val="tx1"/>
                </a:solidFill>
                <a:latin typeface="Calibri" panose="020F0502020204030204" pitchFamily="34" charset="0"/>
                <a:cs typeface="Arial" panose="020B0604020202020204" pitchFamily="34" charset="0"/>
              </a:defRPr>
            </a:lvl4pPr>
            <a:lvl5pPr marL="2057400" indent="-228600" defTabSz="990600" eaLnBrk="0" hangingPunct="0">
              <a:defRPr>
                <a:solidFill>
                  <a:schemeClr val="tx1"/>
                </a:solidFill>
                <a:latin typeface="Calibri" panose="020F050202020403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E9C347E0-E741-421C-A310-BED032B65E33}" type="slidenum">
              <a:rPr lang="en-US" altLang="zh-CN" sz="1200">
                <a:latin typeface="Arial" panose="020B0604020202020204" pitchFamily="34" charset="0"/>
              </a:rPr>
              <a:pPr algn="r" eaLnBrk="1" hangingPunct="1"/>
              <a:t>2</a:t>
            </a:fld>
            <a:endParaRPr lang="en-US" altLang="zh-CN"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81921">
            <a:extLst>
              <a:ext uri="{FF2B5EF4-FFF2-40B4-BE49-F238E27FC236}">
                <a16:creationId xmlns:a16="http://schemas.microsoft.com/office/drawing/2014/main" id="{FCCAB9D0-186D-C571-D987-3B58B46F93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文本占位符 81922">
            <a:extLst>
              <a:ext uri="{FF2B5EF4-FFF2-40B4-BE49-F238E27FC236}">
                <a16:creationId xmlns:a16="http://schemas.microsoft.com/office/drawing/2014/main" id="{B0716DBE-15D3-F970-5350-9BD2D7A7D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等线" panose="02010600030101010101" pitchFamily="2" charset="-122"/>
            </a:endParaRPr>
          </a:p>
        </p:txBody>
      </p:sp>
      <p:sp>
        <p:nvSpPr>
          <p:cNvPr id="28676" name="灯片编号占位符 1">
            <a:extLst>
              <a:ext uri="{FF2B5EF4-FFF2-40B4-BE49-F238E27FC236}">
                <a16:creationId xmlns:a16="http://schemas.microsoft.com/office/drawing/2014/main" id="{E4EAE981-2DCD-33B0-A9DB-610A4575667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nchor="b"/>
          <a:lstStyle>
            <a:lvl1pPr defTabSz="990600" eaLnBrk="0" hangingPunct="0">
              <a:defRPr>
                <a:solidFill>
                  <a:schemeClr val="tx1"/>
                </a:solidFill>
                <a:latin typeface="Calibri" panose="020F0502020204030204" pitchFamily="34" charset="0"/>
                <a:cs typeface="Arial" panose="020B0604020202020204" pitchFamily="34" charset="0"/>
              </a:defRPr>
            </a:lvl1pPr>
            <a:lvl2pPr marL="742950" indent="-285750" defTabSz="990600" eaLnBrk="0" hangingPunct="0">
              <a:defRPr>
                <a:solidFill>
                  <a:schemeClr val="tx1"/>
                </a:solidFill>
                <a:latin typeface="Calibri" panose="020F0502020204030204" pitchFamily="34" charset="0"/>
                <a:cs typeface="Arial" panose="020B0604020202020204" pitchFamily="34" charset="0"/>
              </a:defRPr>
            </a:lvl2pPr>
            <a:lvl3pPr marL="1143000" indent="-228600" defTabSz="990600" eaLnBrk="0" hangingPunct="0">
              <a:defRPr>
                <a:solidFill>
                  <a:schemeClr val="tx1"/>
                </a:solidFill>
                <a:latin typeface="Calibri" panose="020F0502020204030204" pitchFamily="34" charset="0"/>
                <a:cs typeface="Arial" panose="020B0604020202020204" pitchFamily="34" charset="0"/>
              </a:defRPr>
            </a:lvl3pPr>
            <a:lvl4pPr marL="1600200" indent="-228600" defTabSz="990600" eaLnBrk="0" hangingPunct="0">
              <a:defRPr>
                <a:solidFill>
                  <a:schemeClr val="tx1"/>
                </a:solidFill>
                <a:latin typeface="Calibri" panose="020F0502020204030204" pitchFamily="34" charset="0"/>
                <a:cs typeface="Arial" panose="020B0604020202020204" pitchFamily="34" charset="0"/>
              </a:defRPr>
            </a:lvl4pPr>
            <a:lvl5pPr marL="2057400" indent="-228600" defTabSz="990600" eaLnBrk="0" hangingPunct="0">
              <a:defRPr>
                <a:solidFill>
                  <a:schemeClr val="tx1"/>
                </a:solidFill>
                <a:latin typeface="Calibri" panose="020F050202020403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4F361570-748C-4F5E-A89F-26B85CA77E6C}" type="slidenum">
              <a:rPr lang="en-US" altLang="zh-CN" sz="1200">
                <a:latin typeface="Arial" panose="020B0604020202020204" pitchFamily="34" charset="0"/>
              </a:rPr>
              <a:pPr algn="r" eaLnBrk="1" hangingPunct="1"/>
              <a:t>7</a:t>
            </a:fld>
            <a:endParaRPr lang="en-US" altLang="zh-CN"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81921">
            <a:extLst>
              <a:ext uri="{FF2B5EF4-FFF2-40B4-BE49-F238E27FC236}">
                <a16:creationId xmlns:a16="http://schemas.microsoft.com/office/drawing/2014/main" id="{99D1B7BB-929B-B3DD-691E-9B0E06A80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文本占位符 81922">
            <a:extLst>
              <a:ext uri="{FF2B5EF4-FFF2-40B4-BE49-F238E27FC236}">
                <a16:creationId xmlns:a16="http://schemas.microsoft.com/office/drawing/2014/main" id="{A11235C2-D815-D407-6426-4102DE2971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等线" panose="02010600030101010101" pitchFamily="2" charset="-122"/>
            </a:endParaRPr>
          </a:p>
        </p:txBody>
      </p:sp>
      <p:sp>
        <p:nvSpPr>
          <p:cNvPr id="29700" name="灯片编号占位符 1">
            <a:extLst>
              <a:ext uri="{FF2B5EF4-FFF2-40B4-BE49-F238E27FC236}">
                <a16:creationId xmlns:a16="http://schemas.microsoft.com/office/drawing/2014/main" id="{5B720216-4EF3-5B05-9A57-8F788F68099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nchor="b"/>
          <a:lstStyle>
            <a:lvl1pPr defTabSz="990600" eaLnBrk="0" hangingPunct="0">
              <a:defRPr>
                <a:solidFill>
                  <a:schemeClr val="tx1"/>
                </a:solidFill>
                <a:latin typeface="Calibri" panose="020F0502020204030204" pitchFamily="34" charset="0"/>
                <a:cs typeface="Arial" panose="020B0604020202020204" pitchFamily="34" charset="0"/>
              </a:defRPr>
            </a:lvl1pPr>
            <a:lvl2pPr marL="742950" indent="-285750" defTabSz="990600" eaLnBrk="0" hangingPunct="0">
              <a:defRPr>
                <a:solidFill>
                  <a:schemeClr val="tx1"/>
                </a:solidFill>
                <a:latin typeface="Calibri" panose="020F0502020204030204" pitchFamily="34" charset="0"/>
                <a:cs typeface="Arial" panose="020B0604020202020204" pitchFamily="34" charset="0"/>
              </a:defRPr>
            </a:lvl2pPr>
            <a:lvl3pPr marL="1143000" indent="-228600" defTabSz="990600" eaLnBrk="0" hangingPunct="0">
              <a:defRPr>
                <a:solidFill>
                  <a:schemeClr val="tx1"/>
                </a:solidFill>
                <a:latin typeface="Calibri" panose="020F0502020204030204" pitchFamily="34" charset="0"/>
                <a:cs typeface="Arial" panose="020B0604020202020204" pitchFamily="34" charset="0"/>
              </a:defRPr>
            </a:lvl3pPr>
            <a:lvl4pPr marL="1600200" indent="-228600" defTabSz="990600" eaLnBrk="0" hangingPunct="0">
              <a:defRPr>
                <a:solidFill>
                  <a:schemeClr val="tx1"/>
                </a:solidFill>
                <a:latin typeface="Calibri" panose="020F0502020204030204" pitchFamily="34" charset="0"/>
                <a:cs typeface="Arial" panose="020B0604020202020204" pitchFamily="34" charset="0"/>
              </a:defRPr>
            </a:lvl4pPr>
            <a:lvl5pPr marL="2057400" indent="-228600" defTabSz="990600" eaLnBrk="0" hangingPunct="0">
              <a:defRPr>
                <a:solidFill>
                  <a:schemeClr val="tx1"/>
                </a:solidFill>
                <a:latin typeface="Calibri" panose="020F050202020403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BE92418D-449C-4C20-AB67-F785B8D0B384}" type="slidenum">
              <a:rPr lang="en-US" altLang="zh-CN" sz="1200">
                <a:latin typeface="Arial" panose="020B0604020202020204" pitchFamily="34" charset="0"/>
              </a:rPr>
              <a:pPr algn="r" eaLnBrk="1" hangingPunct="1"/>
              <a:t>10</a:t>
            </a:fld>
            <a:endParaRPr lang="en-US" altLang="zh-CN"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0621-CF6B-282F-8C49-22E33381EF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946A9B-4E01-F5FE-0143-4948197B2A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C96057-EE80-10DD-68EE-401AD0E8ACB5}"/>
              </a:ext>
            </a:extLst>
          </p:cNvPr>
          <p:cNvSpPr>
            <a:spLocks noGrp="1"/>
          </p:cNvSpPr>
          <p:nvPr>
            <p:ph type="dt" sz="half" idx="10"/>
          </p:nvPr>
        </p:nvSpPr>
        <p:spPr/>
        <p:txBody>
          <a:bodyPr/>
          <a:lstStyle/>
          <a:p>
            <a:fld id="{2FFAB1FF-F154-48E2-B2B1-578C12D76D30}" type="datetimeFigureOut">
              <a:rPr lang="en-US" smtClean="0"/>
              <a:t>11/12/2024</a:t>
            </a:fld>
            <a:endParaRPr lang="en-US"/>
          </a:p>
        </p:txBody>
      </p:sp>
      <p:sp>
        <p:nvSpPr>
          <p:cNvPr id="5" name="Footer Placeholder 4">
            <a:extLst>
              <a:ext uri="{FF2B5EF4-FFF2-40B4-BE49-F238E27FC236}">
                <a16:creationId xmlns:a16="http://schemas.microsoft.com/office/drawing/2014/main" id="{9E9C51B6-732B-DD81-E55D-620BFC0FB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F0861-C9FF-E880-ADA9-544EE96CD4F1}"/>
              </a:ext>
            </a:extLst>
          </p:cNvPr>
          <p:cNvSpPr>
            <a:spLocks noGrp="1"/>
          </p:cNvSpPr>
          <p:nvPr>
            <p:ph type="sldNum" sz="quarter" idx="12"/>
          </p:nvPr>
        </p:nvSpPr>
        <p:spPr/>
        <p:txBody>
          <a:bodyPr/>
          <a:lstStyle/>
          <a:p>
            <a:fld id="{56FB5E3E-3B79-4A2D-AA1E-CF71FF98CC54}" type="slidenum">
              <a:rPr lang="en-US" smtClean="0"/>
              <a:t>‹#›</a:t>
            </a:fld>
            <a:endParaRPr lang="en-US"/>
          </a:p>
        </p:txBody>
      </p:sp>
    </p:spTree>
    <p:extLst>
      <p:ext uri="{BB962C8B-B14F-4D97-AF65-F5344CB8AC3E}">
        <p14:creationId xmlns:p14="http://schemas.microsoft.com/office/powerpoint/2010/main" val="382775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3FD4-AB5B-9D72-75AC-0691B7FD7C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D6AA28-6E67-A59B-E179-FC92355BEA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5234C-D65F-A12D-CD95-238A4DEFE749}"/>
              </a:ext>
            </a:extLst>
          </p:cNvPr>
          <p:cNvSpPr>
            <a:spLocks noGrp="1"/>
          </p:cNvSpPr>
          <p:nvPr>
            <p:ph type="dt" sz="half" idx="10"/>
          </p:nvPr>
        </p:nvSpPr>
        <p:spPr/>
        <p:txBody>
          <a:bodyPr/>
          <a:lstStyle/>
          <a:p>
            <a:fld id="{2FFAB1FF-F154-48E2-B2B1-578C12D76D30}" type="datetimeFigureOut">
              <a:rPr lang="en-US" smtClean="0"/>
              <a:t>11/12/2024</a:t>
            </a:fld>
            <a:endParaRPr lang="en-US"/>
          </a:p>
        </p:txBody>
      </p:sp>
      <p:sp>
        <p:nvSpPr>
          <p:cNvPr id="5" name="Footer Placeholder 4">
            <a:extLst>
              <a:ext uri="{FF2B5EF4-FFF2-40B4-BE49-F238E27FC236}">
                <a16:creationId xmlns:a16="http://schemas.microsoft.com/office/drawing/2014/main" id="{793D9D32-1960-5953-081E-FFC2C564E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D1BA4-9AD6-9644-3CE9-BC3445ADC544}"/>
              </a:ext>
            </a:extLst>
          </p:cNvPr>
          <p:cNvSpPr>
            <a:spLocks noGrp="1"/>
          </p:cNvSpPr>
          <p:nvPr>
            <p:ph type="sldNum" sz="quarter" idx="12"/>
          </p:nvPr>
        </p:nvSpPr>
        <p:spPr/>
        <p:txBody>
          <a:bodyPr/>
          <a:lstStyle/>
          <a:p>
            <a:fld id="{56FB5E3E-3B79-4A2D-AA1E-CF71FF98CC54}" type="slidenum">
              <a:rPr lang="en-US" smtClean="0"/>
              <a:t>‹#›</a:t>
            </a:fld>
            <a:endParaRPr lang="en-US"/>
          </a:p>
        </p:txBody>
      </p:sp>
    </p:spTree>
    <p:extLst>
      <p:ext uri="{BB962C8B-B14F-4D97-AF65-F5344CB8AC3E}">
        <p14:creationId xmlns:p14="http://schemas.microsoft.com/office/powerpoint/2010/main" val="390324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146ACC-60BC-B865-6D20-DFDF6BB9FB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8435B8-F78D-3E80-68E2-3B9FA6B586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FCAF9-848B-BB89-FD77-25E40E129323}"/>
              </a:ext>
            </a:extLst>
          </p:cNvPr>
          <p:cNvSpPr>
            <a:spLocks noGrp="1"/>
          </p:cNvSpPr>
          <p:nvPr>
            <p:ph type="dt" sz="half" idx="10"/>
          </p:nvPr>
        </p:nvSpPr>
        <p:spPr/>
        <p:txBody>
          <a:bodyPr/>
          <a:lstStyle/>
          <a:p>
            <a:fld id="{2FFAB1FF-F154-48E2-B2B1-578C12D76D30}" type="datetimeFigureOut">
              <a:rPr lang="en-US" smtClean="0"/>
              <a:t>11/12/2024</a:t>
            </a:fld>
            <a:endParaRPr lang="en-US"/>
          </a:p>
        </p:txBody>
      </p:sp>
      <p:sp>
        <p:nvSpPr>
          <p:cNvPr id="5" name="Footer Placeholder 4">
            <a:extLst>
              <a:ext uri="{FF2B5EF4-FFF2-40B4-BE49-F238E27FC236}">
                <a16:creationId xmlns:a16="http://schemas.microsoft.com/office/drawing/2014/main" id="{C9AD940F-D8AE-1569-8E2E-2C2A65307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46265-B9EE-60D4-4CAC-EDEBBFA447E1}"/>
              </a:ext>
            </a:extLst>
          </p:cNvPr>
          <p:cNvSpPr>
            <a:spLocks noGrp="1"/>
          </p:cNvSpPr>
          <p:nvPr>
            <p:ph type="sldNum" sz="quarter" idx="12"/>
          </p:nvPr>
        </p:nvSpPr>
        <p:spPr/>
        <p:txBody>
          <a:bodyPr/>
          <a:lstStyle/>
          <a:p>
            <a:fld id="{56FB5E3E-3B79-4A2D-AA1E-CF71FF98CC54}" type="slidenum">
              <a:rPr lang="en-US" smtClean="0"/>
              <a:t>‹#›</a:t>
            </a:fld>
            <a:endParaRPr lang="en-US"/>
          </a:p>
        </p:txBody>
      </p:sp>
    </p:spTree>
    <p:extLst>
      <p:ext uri="{BB962C8B-B14F-4D97-AF65-F5344CB8AC3E}">
        <p14:creationId xmlns:p14="http://schemas.microsoft.com/office/powerpoint/2010/main" val="2660876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2" name="Google Shape;34;p10">
            <a:extLst>
              <a:ext uri="{FF2B5EF4-FFF2-40B4-BE49-F238E27FC236}">
                <a16:creationId xmlns:a16="http://schemas.microsoft.com/office/drawing/2014/main" id="{6F89B64A-9F31-F34F-3F09-9E1353D38F8D}"/>
              </a:ext>
            </a:extLst>
          </p:cNvPr>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588"/>
            <a:ext cx="121666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924227"/>
      </p:ext>
    </p:extLst>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E25C-A93F-CF71-B1E7-5C3B3D6E4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DFB07-08D2-0E21-6F9A-A222EA9819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5A7E0-2750-8209-88E4-898C3574DEE7}"/>
              </a:ext>
            </a:extLst>
          </p:cNvPr>
          <p:cNvSpPr>
            <a:spLocks noGrp="1"/>
          </p:cNvSpPr>
          <p:nvPr>
            <p:ph type="dt" sz="half" idx="10"/>
          </p:nvPr>
        </p:nvSpPr>
        <p:spPr/>
        <p:txBody>
          <a:bodyPr/>
          <a:lstStyle/>
          <a:p>
            <a:fld id="{2FFAB1FF-F154-48E2-B2B1-578C12D76D30}" type="datetimeFigureOut">
              <a:rPr lang="en-US" smtClean="0"/>
              <a:t>11/12/2024</a:t>
            </a:fld>
            <a:endParaRPr lang="en-US"/>
          </a:p>
        </p:txBody>
      </p:sp>
      <p:sp>
        <p:nvSpPr>
          <p:cNvPr id="5" name="Footer Placeholder 4">
            <a:extLst>
              <a:ext uri="{FF2B5EF4-FFF2-40B4-BE49-F238E27FC236}">
                <a16:creationId xmlns:a16="http://schemas.microsoft.com/office/drawing/2014/main" id="{05614964-3B48-85E8-E330-92DE85EF9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85B75-2FB5-E4D0-D7AC-3064E603E93C}"/>
              </a:ext>
            </a:extLst>
          </p:cNvPr>
          <p:cNvSpPr>
            <a:spLocks noGrp="1"/>
          </p:cNvSpPr>
          <p:nvPr>
            <p:ph type="sldNum" sz="quarter" idx="12"/>
          </p:nvPr>
        </p:nvSpPr>
        <p:spPr/>
        <p:txBody>
          <a:bodyPr/>
          <a:lstStyle/>
          <a:p>
            <a:fld id="{56FB5E3E-3B79-4A2D-AA1E-CF71FF98CC54}" type="slidenum">
              <a:rPr lang="en-US" smtClean="0"/>
              <a:t>‹#›</a:t>
            </a:fld>
            <a:endParaRPr lang="en-US"/>
          </a:p>
        </p:txBody>
      </p:sp>
    </p:spTree>
    <p:extLst>
      <p:ext uri="{BB962C8B-B14F-4D97-AF65-F5344CB8AC3E}">
        <p14:creationId xmlns:p14="http://schemas.microsoft.com/office/powerpoint/2010/main" val="269939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04F3-7681-9B0A-D69A-AFE007C9EE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0FA4D-2C99-7D60-1168-C13AB6B2C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A5E18D-C661-70BA-3C2F-E22D9D61C5C4}"/>
              </a:ext>
            </a:extLst>
          </p:cNvPr>
          <p:cNvSpPr>
            <a:spLocks noGrp="1"/>
          </p:cNvSpPr>
          <p:nvPr>
            <p:ph type="dt" sz="half" idx="10"/>
          </p:nvPr>
        </p:nvSpPr>
        <p:spPr/>
        <p:txBody>
          <a:bodyPr/>
          <a:lstStyle/>
          <a:p>
            <a:fld id="{2FFAB1FF-F154-48E2-B2B1-578C12D76D30}" type="datetimeFigureOut">
              <a:rPr lang="en-US" smtClean="0"/>
              <a:t>11/12/2024</a:t>
            </a:fld>
            <a:endParaRPr lang="en-US"/>
          </a:p>
        </p:txBody>
      </p:sp>
      <p:sp>
        <p:nvSpPr>
          <p:cNvPr id="5" name="Footer Placeholder 4">
            <a:extLst>
              <a:ext uri="{FF2B5EF4-FFF2-40B4-BE49-F238E27FC236}">
                <a16:creationId xmlns:a16="http://schemas.microsoft.com/office/drawing/2014/main" id="{068BDD45-90F1-1EAE-8B2D-3305BB088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94743-4F5D-2038-F367-80E2B2F49BEE}"/>
              </a:ext>
            </a:extLst>
          </p:cNvPr>
          <p:cNvSpPr>
            <a:spLocks noGrp="1"/>
          </p:cNvSpPr>
          <p:nvPr>
            <p:ph type="sldNum" sz="quarter" idx="12"/>
          </p:nvPr>
        </p:nvSpPr>
        <p:spPr/>
        <p:txBody>
          <a:bodyPr/>
          <a:lstStyle/>
          <a:p>
            <a:fld id="{56FB5E3E-3B79-4A2D-AA1E-CF71FF98CC54}" type="slidenum">
              <a:rPr lang="en-US" smtClean="0"/>
              <a:t>‹#›</a:t>
            </a:fld>
            <a:endParaRPr lang="en-US"/>
          </a:p>
        </p:txBody>
      </p:sp>
    </p:spTree>
    <p:extLst>
      <p:ext uri="{BB962C8B-B14F-4D97-AF65-F5344CB8AC3E}">
        <p14:creationId xmlns:p14="http://schemas.microsoft.com/office/powerpoint/2010/main" val="199641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DB62-ADD9-738F-67A3-F28E1FB96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4A4EA5-0C70-14C7-D56F-FBD6E5DC4E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D789B9-964C-D3E7-9B7E-4CA02D6B00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0CBD26-C12A-BECB-45F3-09D2987F4250}"/>
              </a:ext>
            </a:extLst>
          </p:cNvPr>
          <p:cNvSpPr>
            <a:spLocks noGrp="1"/>
          </p:cNvSpPr>
          <p:nvPr>
            <p:ph type="dt" sz="half" idx="10"/>
          </p:nvPr>
        </p:nvSpPr>
        <p:spPr/>
        <p:txBody>
          <a:bodyPr/>
          <a:lstStyle/>
          <a:p>
            <a:fld id="{2FFAB1FF-F154-48E2-B2B1-578C12D76D30}" type="datetimeFigureOut">
              <a:rPr lang="en-US" smtClean="0"/>
              <a:t>11/12/2024</a:t>
            </a:fld>
            <a:endParaRPr lang="en-US"/>
          </a:p>
        </p:txBody>
      </p:sp>
      <p:sp>
        <p:nvSpPr>
          <p:cNvPr id="6" name="Footer Placeholder 5">
            <a:extLst>
              <a:ext uri="{FF2B5EF4-FFF2-40B4-BE49-F238E27FC236}">
                <a16:creationId xmlns:a16="http://schemas.microsoft.com/office/drawing/2014/main" id="{D67580EC-3846-2EA5-6D1E-8D5C446BE6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59B8C-85EF-5A54-FD64-DE3D96D354F4}"/>
              </a:ext>
            </a:extLst>
          </p:cNvPr>
          <p:cNvSpPr>
            <a:spLocks noGrp="1"/>
          </p:cNvSpPr>
          <p:nvPr>
            <p:ph type="sldNum" sz="quarter" idx="12"/>
          </p:nvPr>
        </p:nvSpPr>
        <p:spPr/>
        <p:txBody>
          <a:bodyPr/>
          <a:lstStyle/>
          <a:p>
            <a:fld id="{56FB5E3E-3B79-4A2D-AA1E-CF71FF98CC54}" type="slidenum">
              <a:rPr lang="en-US" smtClean="0"/>
              <a:t>‹#›</a:t>
            </a:fld>
            <a:endParaRPr lang="en-US"/>
          </a:p>
        </p:txBody>
      </p:sp>
    </p:spTree>
    <p:extLst>
      <p:ext uri="{BB962C8B-B14F-4D97-AF65-F5344CB8AC3E}">
        <p14:creationId xmlns:p14="http://schemas.microsoft.com/office/powerpoint/2010/main" val="271489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7351-5DCE-D42B-96FF-3904065BF8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D9BAE9-A8ED-CC14-0FD7-50D9CACFA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296551-013F-3062-D57B-BABC3C9AFF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689408-6E93-28F1-BBD5-7894E3BA2E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D86E6-0701-A90B-1608-A98BD3CEAD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831552-481F-A8A9-9F71-09F4226741F0}"/>
              </a:ext>
            </a:extLst>
          </p:cNvPr>
          <p:cNvSpPr>
            <a:spLocks noGrp="1"/>
          </p:cNvSpPr>
          <p:nvPr>
            <p:ph type="dt" sz="half" idx="10"/>
          </p:nvPr>
        </p:nvSpPr>
        <p:spPr/>
        <p:txBody>
          <a:bodyPr/>
          <a:lstStyle/>
          <a:p>
            <a:fld id="{2FFAB1FF-F154-48E2-B2B1-578C12D76D30}" type="datetimeFigureOut">
              <a:rPr lang="en-US" smtClean="0"/>
              <a:t>11/12/2024</a:t>
            </a:fld>
            <a:endParaRPr lang="en-US"/>
          </a:p>
        </p:txBody>
      </p:sp>
      <p:sp>
        <p:nvSpPr>
          <p:cNvPr id="8" name="Footer Placeholder 7">
            <a:extLst>
              <a:ext uri="{FF2B5EF4-FFF2-40B4-BE49-F238E27FC236}">
                <a16:creationId xmlns:a16="http://schemas.microsoft.com/office/drawing/2014/main" id="{6C79C95E-0BA5-C812-1271-4EF669075D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594F79-7BA9-7E5C-9CEA-4935C1844B12}"/>
              </a:ext>
            </a:extLst>
          </p:cNvPr>
          <p:cNvSpPr>
            <a:spLocks noGrp="1"/>
          </p:cNvSpPr>
          <p:nvPr>
            <p:ph type="sldNum" sz="quarter" idx="12"/>
          </p:nvPr>
        </p:nvSpPr>
        <p:spPr/>
        <p:txBody>
          <a:bodyPr/>
          <a:lstStyle/>
          <a:p>
            <a:fld id="{56FB5E3E-3B79-4A2D-AA1E-CF71FF98CC54}" type="slidenum">
              <a:rPr lang="en-US" smtClean="0"/>
              <a:t>‹#›</a:t>
            </a:fld>
            <a:endParaRPr lang="en-US"/>
          </a:p>
        </p:txBody>
      </p:sp>
    </p:spTree>
    <p:extLst>
      <p:ext uri="{BB962C8B-B14F-4D97-AF65-F5344CB8AC3E}">
        <p14:creationId xmlns:p14="http://schemas.microsoft.com/office/powerpoint/2010/main" val="380336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B656-3EAD-9D82-37A1-60BF885975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E05EB1-8521-34CE-BDCB-952AA57B22BD}"/>
              </a:ext>
            </a:extLst>
          </p:cNvPr>
          <p:cNvSpPr>
            <a:spLocks noGrp="1"/>
          </p:cNvSpPr>
          <p:nvPr>
            <p:ph type="dt" sz="half" idx="10"/>
          </p:nvPr>
        </p:nvSpPr>
        <p:spPr/>
        <p:txBody>
          <a:bodyPr/>
          <a:lstStyle/>
          <a:p>
            <a:fld id="{2FFAB1FF-F154-48E2-B2B1-578C12D76D30}" type="datetimeFigureOut">
              <a:rPr lang="en-US" smtClean="0"/>
              <a:t>11/12/2024</a:t>
            </a:fld>
            <a:endParaRPr lang="en-US"/>
          </a:p>
        </p:txBody>
      </p:sp>
      <p:sp>
        <p:nvSpPr>
          <p:cNvPr id="4" name="Footer Placeholder 3">
            <a:extLst>
              <a:ext uri="{FF2B5EF4-FFF2-40B4-BE49-F238E27FC236}">
                <a16:creationId xmlns:a16="http://schemas.microsoft.com/office/drawing/2014/main" id="{D41FDEF4-92DF-F677-ED82-7716777D96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9D9511-A35A-7211-734A-98F7D0DF9E6C}"/>
              </a:ext>
            </a:extLst>
          </p:cNvPr>
          <p:cNvSpPr>
            <a:spLocks noGrp="1"/>
          </p:cNvSpPr>
          <p:nvPr>
            <p:ph type="sldNum" sz="quarter" idx="12"/>
          </p:nvPr>
        </p:nvSpPr>
        <p:spPr/>
        <p:txBody>
          <a:bodyPr/>
          <a:lstStyle/>
          <a:p>
            <a:fld id="{56FB5E3E-3B79-4A2D-AA1E-CF71FF98CC54}" type="slidenum">
              <a:rPr lang="en-US" smtClean="0"/>
              <a:t>‹#›</a:t>
            </a:fld>
            <a:endParaRPr lang="en-US"/>
          </a:p>
        </p:txBody>
      </p:sp>
    </p:spTree>
    <p:extLst>
      <p:ext uri="{BB962C8B-B14F-4D97-AF65-F5344CB8AC3E}">
        <p14:creationId xmlns:p14="http://schemas.microsoft.com/office/powerpoint/2010/main" val="165360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85446-9A00-CF0B-1419-DEEC26F1588B}"/>
              </a:ext>
            </a:extLst>
          </p:cNvPr>
          <p:cNvSpPr>
            <a:spLocks noGrp="1"/>
          </p:cNvSpPr>
          <p:nvPr>
            <p:ph type="dt" sz="half" idx="10"/>
          </p:nvPr>
        </p:nvSpPr>
        <p:spPr/>
        <p:txBody>
          <a:bodyPr/>
          <a:lstStyle/>
          <a:p>
            <a:fld id="{2FFAB1FF-F154-48E2-B2B1-578C12D76D30}" type="datetimeFigureOut">
              <a:rPr lang="en-US" smtClean="0"/>
              <a:t>11/12/2024</a:t>
            </a:fld>
            <a:endParaRPr lang="en-US"/>
          </a:p>
        </p:txBody>
      </p:sp>
      <p:sp>
        <p:nvSpPr>
          <p:cNvPr id="3" name="Footer Placeholder 2">
            <a:extLst>
              <a:ext uri="{FF2B5EF4-FFF2-40B4-BE49-F238E27FC236}">
                <a16:creationId xmlns:a16="http://schemas.microsoft.com/office/drawing/2014/main" id="{6372A173-9F7F-8BE7-9D89-A5A7D2EE85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838016-04E3-F0A6-F8A1-5795BCF7F76F}"/>
              </a:ext>
            </a:extLst>
          </p:cNvPr>
          <p:cNvSpPr>
            <a:spLocks noGrp="1"/>
          </p:cNvSpPr>
          <p:nvPr>
            <p:ph type="sldNum" sz="quarter" idx="12"/>
          </p:nvPr>
        </p:nvSpPr>
        <p:spPr/>
        <p:txBody>
          <a:bodyPr/>
          <a:lstStyle/>
          <a:p>
            <a:fld id="{56FB5E3E-3B79-4A2D-AA1E-CF71FF98CC54}" type="slidenum">
              <a:rPr lang="en-US" smtClean="0"/>
              <a:t>‹#›</a:t>
            </a:fld>
            <a:endParaRPr lang="en-US"/>
          </a:p>
        </p:txBody>
      </p:sp>
    </p:spTree>
    <p:extLst>
      <p:ext uri="{BB962C8B-B14F-4D97-AF65-F5344CB8AC3E}">
        <p14:creationId xmlns:p14="http://schemas.microsoft.com/office/powerpoint/2010/main" val="71543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F2AB-C9B4-A4D5-CD7D-D183A8294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4EA07E-AC7C-F8CC-CC70-BAB863762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A2536-AD1B-5CFF-794C-DD0B30E08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F7FC7-07EC-4A63-C638-E6576629870B}"/>
              </a:ext>
            </a:extLst>
          </p:cNvPr>
          <p:cNvSpPr>
            <a:spLocks noGrp="1"/>
          </p:cNvSpPr>
          <p:nvPr>
            <p:ph type="dt" sz="half" idx="10"/>
          </p:nvPr>
        </p:nvSpPr>
        <p:spPr/>
        <p:txBody>
          <a:bodyPr/>
          <a:lstStyle/>
          <a:p>
            <a:fld id="{2FFAB1FF-F154-48E2-B2B1-578C12D76D30}" type="datetimeFigureOut">
              <a:rPr lang="en-US" smtClean="0"/>
              <a:t>11/12/2024</a:t>
            </a:fld>
            <a:endParaRPr lang="en-US"/>
          </a:p>
        </p:txBody>
      </p:sp>
      <p:sp>
        <p:nvSpPr>
          <p:cNvPr id="6" name="Footer Placeholder 5">
            <a:extLst>
              <a:ext uri="{FF2B5EF4-FFF2-40B4-BE49-F238E27FC236}">
                <a16:creationId xmlns:a16="http://schemas.microsoft.com/office/drawing/2014/main" id="{F9929472-3CA1-6EFA-8650-17F29A8C7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A0719-F37D-FAE5-0376-A275D983E3E4}"/>
              </a:ext>
            </a:extLst>
          </p:cNvPr>
          <p:cNvSpPr>
            <a:spLocks noGrp="1"/>
          </p:cNvSpPr>
          <p:nvPr>
            <p:ph type="sldNum" sz="quarter" idx="12"/>
          </p:nvPr>
        </p:nvSpPr>
        <p:spPr/>
        <p:txBody>
          <a:bodyPr/>
          <a:lstStyle/>
          <a:p>
            <a:fld id="{56FB5E3E-3B79-4A2D-AA1E-CF71FF98CC54}" type="slidenum">
              <a:rPr lang="en-US" smtClean="0"/>
              <a:t>‹#›</a:t>
            </a:fld>
            <a:endParaRPr lang="en-US"/>
          </a:p>
        </p:txBody>
      </p:sp>
    </p:spTree>
    <p:extLst>
      <p:ext uri="{BB962C8B-B14F-4D97-AF65-F5344CB8AC3E}">
        <p14:creationId xmlns:p14="http://schemas.microsoft.com/office/powerpoint/2010/main" val="354628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79FB2-29BC-752C-7C8B-E82B287F2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88CD15-44D1-536F-A591-2994EAEDCF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CDB149-045B-7BB8-D773-CAD7EB901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129F-1A13-4729-0B0C-D56228FB69F1}"/>
              </a:ext>
            </a:extLst>
          </p:cNvPr>
          <p:cNvSpPr>
            <a:spLocks noGrp="1"/>
          </p:cNvSpPr>
          <p:nvPr>
            <p:ph type="dt" sz="half" idx="10"/>
          </p:nvPr>
        </p:nvSpPr>
        <p:spPr/>
        <p:txBody>
          <a:bodyPr/>
          <a:lstStyle/>
          <a:p>
            <a:fld id="{2FFAB1FF-F154-48E2-B2B1-578C12D76D30}" type="datetimeFigureOut">
              <a:rPr lang="en-US" smtClean="0"/>
              <a:t>11/12/2024</a:t>
            </a:fld>
            <a:endParaRPr lang="en-US"/>
          </a:p>
        </p:txBody>
      </p:sp>
      <p:sp>
        <p:nvSpPr>
          <p:cNvPr id="6" name="Footer Placeholder 5">
            <a:extLst>
              <a:ext uri="{FF2B5EF4-FFF2-40B4-BE49-F238E27FC236}">
                <a16:creationId xmlns:a16="http://schemas.microsoft.com/office/drawing/2014/main" id="{0A578FA7-18A3-5264-83CD-A0A2922706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4A6A4-B42F-5C9C-7093-B30F6AEB5232}"/>
              </a:ext>
            </a:extLst>
          </p:cNvPr>
          <p:cNvSpPr>
            <a:spLocks noGrp="1"/>
          </p:cNvSpPr>
          <p:nvPr>
            <p:ph type="sldNum" sz="quarter" idx="12"/>
          </p:nvPr>
        </p:nvSpPr>
        <p:spPr/>
        <p:txBody>
          <a:bodyPr/>
          <a:lstStyle/>
          <a:p>
            <a:fld id="{56FB5E3E-3B79-4A2D-AA1E-CF71FF98CC54}" type="slidenum">
              <a:rPr lang="en-US" smtClean="0"/>
              <a:t>‹#›</a:t>
            </a:fld>
            <a:endParaRPr lang="en-US"/>
          </a:p>
        </p:txBody>
      </p:sp>
    </p:spTree>
    <p:extLst>
      <p:ext uri="{BB962C8B-B14F-4D97-AF65-F5344CB8AC3E}">
        <p14:creationId xmlns:p14="http://schemas.microsoft.com/office/powerpoint/2010/main" val="1338595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0BEC0D-0C42-8350-AE39-C6EFA9017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4A37CE-33FD-A018-B93D-A771E8A2C2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73F96-F178-C4E4-36A3-E2B844DA1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AB1FF-F154-48E2-B2B1-578C12D76D30}" type="datetimeFigureOut">
              <a:rPr lang="en-US" smtClean="0"/>
              <a:t>11/12/2024</a:t>
            </a:fld>
            <a:endParaRPr lang="en-US"/>
          </a:p>
        </p:txBody>
      </p:sp>
      <p:sp>
        <p:nvSpPr>
          <p:cNvPr id="5" name="Footer Placeholder 4">
            <a:extLst>
              <a:ext uri="{FF2B5EF4-FFF2-40B4-BE49-F238E27FC236}">
                <a16:creationId xmlns:a16="http://schemas.microsoft.com/office/drawing/2014/main" id="{EE0D2C83-D4E7-5CE5-E3F8-FF90F476A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42383F-2D38-E23C-124C-FA576554F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B5E3E-3B79-4A2D-AA1E-CF71FF98CC54}" type="slidenum">
              <a:rPr lang="en-US" smtClean="0"/>
              <a:t>‹#›</a:t>
            </a:fld>
            <a:endParaRPr lang="en-US"/>
          </a:p>
        </p:txBody>
      </p:sp>
    </p:spTree>
    <p:extLst>
      <p:ext uri="{BB962C8B-B14F-4D97-AF65-F5344CB8AC3E}">
        <p14:creationId xmlns:p14="http://schemas.microsoft.com/office/powerpoint/2010/main" val="392198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974"/>
          <a:stretch/>
        </p:blipFill>
        <p:spPr>
          <a:xfrm>
            <a:off x="0" y="0"/>
            <a:ext cx="12191999" cy="6858000"/>
          </a:xfrm>
          <a:prstGeom prst="rect">
            <a:avLst/>
          </a:prstGeom>
        </p:spPr>
      </p:pic>
      <p:sp>
        <p:nvSpPr>
          <p:cNvPr id="7" name="WordArt 2"/>
          <p:cNvSpPr>
            <a:spLocks noChangeArrowheads="1" noChangeShapeType="1" noTextEdit="1"/>
          </p:cNvSpPr>
          <p:nvPr/>
        </p:nvSpPr>
        <p:spPr bwMode="auto">
          <a:xfrm>
            <a:off x="2826829" y="1146630"/>
            <a:ext cx="6610350" cy="965200"/>
          </a:xfrm>
          <a:prstGeom prst="rect">
            <a:avLst/>
          </a:prstGeom>
        </p:spPr>
        <p:txBody>
          <a:bodyPr wrap="none" fromWordArt="1">
            <a:prstTxWarp prst="textChevron">
              <a:avLst>
                <a:gd name="adj" fmla="val 25000"/>
              </a:avLst>
            </a:prstTxWarp>
          </a:bodyPr>
          <a:lstStyle/>
          <a:p>
            <a:pPr algn="ctr"/>
            <a:r>
              <a:rPr lang="en-US" sz="4400" b="1" kern="10" dirty="0">
                <a:ln w="12700">
                  <a:solidFill>
                    <a:srgbClr val="EAEAEA"/>
                  </a:solidFill>
                  <a:round/>
                  <a:headEnd/>
                  <a:tailEnd/>
                </a:ln>
                <a:solidFill>
                  <a:srgbClr val="0000FF"/>
                </a:solidFill>
                <a:effectLst>
                  <a:outerShdw dist="35921" dir="2700000" sy="50000" kx="2115830" algn="bl" rotWithShape="0">
                    <a:srgbClr val="C0C0C0">
                      <a:alpha val="80000"/>
                    </a:srgbClr>
                  </a:outerShdw>
                </a:effectLst>
                <a:latin typeface="Times New Roman"/>
                <a:cs typeface="Times New Roman"/>
              </a:rPr>
              <a:t>NHIỆT LIỆT CHÀO MỪNG</a:t>
            </a:r>
          </a:p>
        </p:txBody>
      </p:sp>
      <p:sp>
        <p:nvSpPr>
          <p:cNvPr id="8" name="WordArt 3"/>
          <p:cNvSpPr>
            <a:spLocks noChangeArrowheads="1" noChangeShapeType="1" noTextEdit="1"/>
          </p:cNvSpPr>
          <p:nvPr/>
        </p:nvSpPr>
        <p:spPr bwMode="auto">
          <a:xfrm>
            <a:off x="1919537" y="2111831"/>
            <a:ext cx="8424935" cy="857251"/>
          </a:xfrm>
          <a:prstGeom prst="rect">
            <a:avLst/>
          </a:prstGeom>
        </p:spPr>
        <p:txBody>
          <a:bodyPr wrap="none" fromWordArt="1">
            <a:prstTxWarp prst="textPlain">
              <a:avLst>
                <a:gd name="adj" fmla="val 50000"/>
              </a:avLst>
            </a:prstTxWarp>
          </a:bodyPr>
          <a:lstStyle/>
          <a:p>
            <a:pPr algn="ctr"/>
            <a:r>
              <a:rPr lang="en-US" sz="8000" kern="10" dirty="0">
                <a:ln w="19050">
                  <a:solidFill>
                    <a:srgbClr val="99CCFF"/>
                  </a:solidFill>
                  <a:round/>
                  <a:headEnd/>
                  <a:tailEnd/>
                </a:ln>
                <a:solidFill>
                  <a:srgbClr val="FF3300"/>
                </a:solidFill>
                <a:effectLst>
                  <a:outerShdw dist="35921" dir="2700000" algn="ctr" rotWithShape="0">
                    <a:srgbClr val="990000"/>
                  </a:outerShdw>
                </a:effectLst>
                <a:latin typeface="Tahoma"/>
                <a:cs typeface="Tahoma"/>
              </a:rPr>
              <a:t> </a:t>
            </a:r>
            <a:r>
              <a:rPr lang="en-US" sz="8000" kern="10" dirty="0" err="1">
                <a:ln w="19050">
                  <a:solidFill>
                    <a:srgbClr val="99CCFF"/>
                  </a:solidFill>
                  <a:round/>
                  <a:headEnd/>
                  <a:tailEnd/>
                </a:ln>
                <a:solidFill>
                  <a:srgbClr val="FF3300"/>
                </a:solidFill>
                <a:effectLst>
                  <a:outerShdw dist="35921" dir="2700000" algn="ctr" rotWithShape="0">
                    <a:srgbClr val="990000"/>
                  </a:outerShdw>
                </a:effectLst>
                <a:latin typeface="Tahoma"/>
                <a:cs typeface="Tahoma"/>
              </a:rPr>
              <a:t>Quý</a:t>
            </a:r>
            <a:r>
              <a:rPr lang="en-US" sz="8000" kern="10" dirty="0">
                <a:ln w="19050">
                  <a:solidFill>
                    <a:srgbClr val="99CCFF"/>
                  </a:solidFill>
                  <a:round/>
                  <a:headEnd/>
                  <a:tailEnd/>
                </a:ln>
                <a:solidFill>
                  <a:srgbClr val="FF3300"/>
                </a:solidFill>
                <a:effectLst>
                  <a:outerShdw dist="35921" dir="2700000" algn="ctr" rotWithShape="0">
                    <a:srgbClr val="990000"/>
                  </a:outerShdw>
                </a:effectLst>
                <a:latin typeface="Tahoma"/>
                <a:cs typeface="Tahoma"/>
              </a:rPr>
              <a:t> </a:t>
            </a:r>
            <a:r>
              <a:rPr lang="en-US" sz="8000" kern="10" dirty="0" err="1">
                <a:ln w="19050">
                  <a:solidFill>
                    <a:srgbClr val="99CCFF"/>
                  </a:solidFill>
                  <a:round/>
                  <a:headEnd/>
                  <a:tailEnd/>
                </a:ln>
                <a:solidFill>
                  <a:srgbClr val="FF3300"/>
                </a:solidFill>
                <a:effectLst>
                  <a:outerShdw dist="35921" dir="2700000" algn="ctr" rotWithShape="0">
                    <a:srgbClr val="990000"/>
                  </a:outerShdw>
                </a:effectLst>
                <a:latin typeface="Tahoma"/>
                <a:cs typeface="Tahoma"/>
              </a:rPr>
              <a:t>thầy</a:t>
            </a:r>
            <a:r>
              <a:rPr lang="en-US" sz="8000" kern="10" dirty="0">
                <a:ln w="19050">
                  <a:solidFill>
                    <a:srgbClr val="99CCFF"/>
                  </a:solidFill>
                  <a:round/>
                  <a:headEnd/>
                  <a:tailEnd/>
                </a:ln>
                <a:solidFill>
                  <a:srgbClr val="FF3300"/>
                </a:solidFill>
                <a:effectLst>
                  <a:outerShdw dist="35921" dir="2700000" algn="ctr" rotWithShape="0">
                    <a:srgbClr val="990000"/>
                  </a:outerShdw>
                </a:effectLst>
                <a:latin typeface="Tahoma"/>
                <a:cs typeface="Tahoma"/>
              </a:rPr>
              <a:t> </a:t>
            </a:r>
            <a:r>
              <a:rPr lang="en-US" sz="8000" kern="10" dirty="0" err="1">
                <a:ln w="19050">
                  <a:solidFill>
                    <a:srgbClr val="99CCFF"/>
                  </a:solidFill>
                  <a:round/>
                  <a:headEnd/>
                  <a:tailEnd/>
                </a:ln>
                <a:solidFill>
                  <a:srgbClr val="FF3300"/>
                </a:solidFill>
                <a:effectLst>
                  <a:outerShdw dist="35921" dir="2700000" algn="ctr" rotWithShape="0">
                    <a:srgbClr val="990000"/>
                  </a:outerShdw>
                </a:effectLst>
                <a:latin typeface="Tahoma"/>
                <a:cs typeface="Tahoma"/>
              </a:rPr>
              <a:t>giáo</a:t>
            </a:r>
            <a:r>
              <a:rPr lang="en-US" sz="8000" kern="10" dirty="0">
                <a:ln w="19050">
                  <a:solidFill>
                    <a:srgbClr val="99CCFF"/>
                  </a:solidFill>
                  <a:round/>
                  <a:headEnd/>
                  <a:tailEnd/>
                </a:ln>
                <a:solidFill>
                  <a:srgbClr val="FF3300"/>
                </a:solidFill>
                <a:effectLst>
                  <a:outerShdw dist="35921" dir="2700000" algn="ctr" rotWithShape="0">
                    <a:srgbClr val="990000"/>
                  </a:outerShdw>
                </a:effectLst>
                <a:latin typeface="Tahoma"/>
                <a:cs typeface="Tahoma"/>
              </a:rPr>
              <a:t>, </a:t>
            </a:r>
            <a:r>
              <a:rPr lang="en-US" sz="8000" kern="10" dirty="0" err="1">
                <a:ln w="19050">
                  <a:solidFill>
                    <a:srgbClr val="99CCFF"/>
                  </a:solidFill>
                  <a:round/>
                  <a:headEnd/>
                  <a:tailEnd/>
                </a:ln>
                <a:solidFill>
                  <a:srgbClr val="FF3300"/>
                </a:solidFill>
                <a:effectLst>
                  <a:outerShdw dist="35921" dir="2700000" algn="ctr" rotWithShape="0">
                    <a:srgbClr val="990000"/>
                  </a:outerShdw>
                </a:effectLst>
                <a:latin typeface="Tahoma"/>
                <a:cs typeface="Tahoma"/>
              </a:rPr>
              <a:t>cô</a:t>
            </a:r>
            <a:r>
              <a:rPr lang="en-US" sz="8000" kern="10" dirty="0">
                <a:ln w="19050">
                  <a:solidFill>
                    <a:srgbClr val="99CCFF"/>
                  </a:solidFill>
                  <a:round/>
                  <a:headEnd/>
                  <a:tailEnd/>
                </a:ln>
                <a:solidFill>
                  <a:srgbClr val="FF3300"/>
                </a:solidFill>
                <a:effectLst>
                  <a:outerShdw dist="35921" dir="2700000" algn="ctr" rotWithShape="0">
                    <a:srgbClr val="990000"/>
                  </a:outerShdw>
                </a:effectLst>
                <a:latin typeface="Tahoma"/>
                <a:cs typeface="Tahoma"/>
              </a:rPr>
              <a:t> </a:t>
            </a:r>
            <a:r>
              <a:rPr lang="en-US" sz="8000" kern="10" dirty="0" err="1">
                <a:ln w="19050">
                  <a:solidFill>
                    <a:srgbClr val="99CCFF"/>
                  </a:solidFill>
                  <a:round/>
                  <a:headEnd/>
                  <a:tailEnd/>
                </a:ln>
                <a:solidFill>
                  <a:srgbClr val="FF3300"/>
                </a:solidFill>
                <a:effectLst>
                  <a:outerShdw dist="35921" dir="2700000" algn="ctr" rotWithShape="0">
                    <a:srgbClr val="990000"/>
                  </a:outerShdw>
                </a:effectLst>
                <a:latin typeface="Tahoma"/>
                <a:cs typeface="Tahoma"/>
              </a:rPr>
              <a:t>giáo</a:t>
            </a:r>
            <a:r>
              <a:rPr lang="en-US" sz="8000" kern="10" dirty="0">
                <a:ln w="19050">
                  <a:solidFill>
                    <a:srgbClr val="99CCFF"/>
                  </a:solidFill>
                  <a:round/>
                  <a:headEnd/>
                  <a:tailEnd/>
                </a:ln>
                <a:solidFill>
                  <a:srgbClr val="FF3300"/>
                </a:solidFill>
                <a:effectLst>
                  <a:outerShdw dist="35921" dir="2700000" algn="ctr" rotWithShape="0">
                    <a:srgbClr val="990000"/>
                  </a:outerShdw>
                </a:effectLst>
                <a:latin typeface="Tahoma"/>
                <a:cs typeface="Tahoma"/>
              </a:rPr>
              <a:t> </a:t>
            </a:r>
            <a:r>
              <a:rPr lang="en-US" sz="8000" kern="10" dirty="0" err="1">
                <a:ln w="19050">
                  <a:solidFill>
                    <a:srgbClr val="99CCFF"/>
                  </a:solidFill>
                  <a:round/>
                  <a:headEnd/>
                  <a:tailEnd/>
                </a:ln>
                <a:solidFill>
                  <a:srgbClr val="FF3300"/>
                </a:solidFill>
                <a:effectLst>
                  <a:outerShdw dist="35921" dir="2700000" algn="ctr" rotWithShape="0">
                    <a:srgbClr val="990000"/>
                  </a:outerShdw>
                </a:effectLst>
                <a:latin typeface="Tahoma"/>
                <a:cs typeface="Tahoma"/>
              </a:rPr>
              <a:t>về</a:t>
            </a:r>
            <a:r>
              <a:rPr lang="en-US" sz="8000" kern="10" dirty="0">
                <a:ln w="19050">
                  <a:solidFill>
                    <a:srgbClr val="99CCFF"/>
                  </a:solidFill>
                  <a:round/>
                  <a:headEnd/>
                  <a:tailEnd/>
                </a:ln>
                <a:solidFill>
                  <a:srgbClr val="FF3300"/>
                </a:solidFill>
                <a:effectLst>
                  <a:outerShdw dist="35921" dir="2700000" algn="ctr" rotWithShape="0">
                    <a:srgbClr val="990000"/>
                  </a:outerShdw>
                </a:effectLst>
                <a:latin typeface="Tahoma"/>
                <a:cs typeface="Tahoma"/>
              </a:rPr>
              <a:t> </a:t>
            </a:r>
            <a:r>
              <a:rPr lang="en-US" sz="8000" kern="10" dirty="0" err="1">
                <a:ln w="19050">
                  <a:solidFill>
                    <a:srgbClr val="99CCFF"/>
                  </a:solidFill>
                  <a:round/>
                  <a:headEnd/>
                  <a:tailEnd/>
                </a:ln>
                <a:solidFill>
                  <a:srgbClr val="FF3300"/>
                </a:solidFill>
                <a:effectLst>
                  <a:outerShdw dist="35921" dir="2700000" algn="ctr" rotWithShape="0">
                    <a:srgbClr val="990000"/>
                  </a:outerShdw>
                </a:effectLst>
                <a:latin typeface="Tahoma"/>
                <a:cs typeface="Tahoma"/>
              </a:rPr>
              <a:t>dự</a:t>
            </a:r>
            <a:r>
              <a:rPr lang="en-US" sz="8000" kern="10" dirty="0">
                <a:ln w="19050">
                  <a:solidFill>
                    <a:srgbClr val="99CCFF"/>
                  </a:solidFill>
                  <a:round/>
                  <a:headEnd/>
                  <a:tailEnd/>
                </a:ln>
                <a:solidFill>
                  <a:srgbClr val="FF3300"/>
                </a:solidFill>
                <a:effectLst>
                  <a:outerShdw dist="35921" dir="2700000" algn="ctr" rotWithShape="0">
                    <a:srgbClr val="990000"/>
                  </a:outerShdw>
                </a:effectLst>
                <a:latin typeface="Tahoma"/>
                <a:cs typeface="Tahoma"/>
              </a:rPr>
              <a:t> </a:t>
            </a:r>
            <a:r>
              <a:rPr lang="en-US" sz="8000" kern="10" dirty="0" err="1">
                <a:ln w="19050">
                  <a:solidFill>
                    <a:srgbClr val="99CCFF"/>
                  </a:solidFill>
                  <a:round/>
                  <a:headEnd/>
                  <a:tailEnd/>
                </a:ln>
                <a:solidFill>
                  <a:srgbClr val="FF3300"/>
                </a:solidFill>
                <a:effectLst>
                  <a:outerShdw dist="35921" dir="2700000" algn="ctr" rotWithShape="0">
                    <a:srgbClr val="990000"/>
                  </a:outerShdw>
                </a:effectLst>
                <a:latin typeface="Tahoma"/>
                <a:cs typeface="Tahoma"/>
              </a:rPr>
              <a:t>giờ</a:t>
            </a:r>
            <a:endParaRPr lang="en-US" sz="8000" kern="10" dirty="0">
              <a:ln w="19050">
                <a:solidFill>
                  <a:srgbClr val="99CCFF"/>
                </a:solidFill>
                <a:round/>
                <a:headEnd/>
                <a:tailEnd/>
              </a:ln>
              <a:solidFill>
                <a:srgbClr val="FF3300"/>
              </a:solidFill>
              <a:effectLst>
                <a:outerShdw dist="35921" dir="2700000" algn="ctr" rotWithShape="0">
                  <a:srgbClr val="990000"/>
                </a:outerShdw>
              </a:effectLst>
              <a:latin typeface="Tahoma"/>
              <a:cs typeface="Tahoma"/>
            </a:endParaRPr>
          </a:p>
        </p:txBody>
      </p:sp>
      <p:sp>
        <p:nvSpPr>
          <p:cNvPr id="9" name="Text Box 4"/>
          <p:cNvSpPr txBox="1">
            <a:spLocks noChangeArrowheads="1"/>
          </p:cNvSpPr>
          <p:nvPr/>
        </p:nvSpPr>
        <p:spPr bwMode="auto">
          <a:xfrm>
            <a:off x="2090984" y="3073311"/>
            <a:ext cx="6696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4000" b="1" dirty="0">
                <a:solidFill>
                  <a:srgbClr val="0066FF"/>
                </a:solidFill>
              </a:rPr>
              <a:t>MÔN: TIẾNG VIỆT</a:t>
            </a:r>
          </a:p>
        </p:txBody>
      </p:sp>
      <p:sp>
        <p:nvSpPr>
          <p:cNvPr id="11" name="Text Box 7"/>
          <p:cNvSpPr txBox="1">
            <a:spLocks noChangeArrowheads="1"/>
          </p:cNvSpPr>
          <p:nvPr/>
        </p:nvSpPr>
        <p:spPr bwMode="auto">
          <a:xfrm>
            <a:off x="746760" y="4417093"/>
            <a:ext cx="88569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2800" b="1" dirty="0">
                <a:solidFill>
                  <a:srgbClr val="FF3300"/>
                </a:solidFill>
              </a:rPr>
              <a:t>GIÁO VIÊN THỰC HIỆN:</a:t>
            </a:r>
          </a:p>
        </p:txBody>
      </p:sp>
      <p:sp>
        <p:nvSpPr>
          <p:cNvPr id="6" name="TextBox 5">
            <a:extLst>
              <a:ext uri="{FF2B5EF4-FFF2-40B4-BE49-F238E27FC236}">
                <a16:creationId xmlns:a16="http://schemas.microsoft.com/office/drawing/2014/main" id="{54833189-2A14-C5AE-E914-70FCC360167E}"/>
              </a:ext>
            </a:extLst>
          </p:cNvPr>
          <p:cNvSpPr txBox="1"/>
          <p:nvPr/>
        </p:nvSpPr>
        <p:spPr>
          <a:xfrm>
            <a:off x="2346226" y="3668536"/>
            <a:ext cx="6185916" cy="707886"/>
          </a:xfrm>
          <a:prstGeom prst="rect">
            <a:avLst/>
          </a:prstGeom>
          <a:noFill/>
        </p:spPr>
        <p:txBody>
          <a:bodyPr wrap="square">
            <a:spAutoFit/>
          </a:bodyPr>
          <a:lstStyle/>
          <a:p>
            <a:pPr algn="ctr" eaLnBrk="1" hangingPunct="1">
              <a:spcBef>
                <a:spcPct val="50000"/>
              </a:spcBef>
            </a:pPr>
            <a:r>
              <a:rPr lang="en-US" sz="4000" b="1" dirty="0">
                <a:solidFill>
                  <a:srgbClr val="0066FF"/>
                </a:solidFill>
              </a:rPr>
              <a:t>BÀI 52: um, up (</a:t>
            </a:r>
            <a:r>
              <a:rPr lang="en-US" sz="4000" b="1" dirty="0" err="1">
                <a:solidFill>
                  <a:srgbClr val="0066FF"/>
                </a:solidFill>
              </a:rPr>
              <a:t>Tiết</a:t>
            </a:r>
            <a:r>
              <a:rPr lang="en-US" sz="4000" b="1" dirty="0">
                <a:solidFill>
                  <a:srgbClr val="0066FF"/>
                </a:solidFill>
              </a:rPr>
              <a:t> 2)</a:t>
            </a:r>
          </a:p>
        </p:txBody>
      </p:sp>
      <p:sp>
        <p:nvSpPr>
          <p:cNvPr id="12" name="TextBox 11">
            <a:extLst>
              <a:ext uri="{FF2B5EF4-FFF2-40B4-BE49-F238E27FC236}">
                <a16:creationId xmlns:a16="http://schemas.microsoft.com/office/drawing/2014/main" id="{50C08704-DBE4-AC66-8400-C7A3523EEEFE}"/>
              </a:ext>
            </a:extLst>
          </p:cNvPr>
          <p:cNvSpPr txBox="1"/>
          <p:nvPr/>
        </p:nvSpPr>
        <p:spPr>
          <a:xfrm>
            <a:off x="4158556" y="4940313"/>
            <a:ext cx="6185916" cy="523220"/>
          </a:xfrm>
          <a:prstGeom prst="rect">
            <a:avLst/>
          </a:prstGeom>
          <a:noFill/>
        </p:spPr>
        <p:txBody>
          <a:bodyPr wrap="square">
            <a:spAutoFit/>
          </a:bodyPr>
          <a:lstStyle/>
          <a:p>
            <a:pPr algn="ctr" eaLnBrk="1" hangingPunct="1">
              <a:spcBef>
                <a:spcPct val="50000"/>
              </a:spcBef>
            </a:pPr>
            <a:r>
              <a:rPr lang="en-US" sz="2800" b="1" dirty="0">
                <a:solidFill>
                  <a:srgbClr val="FF3300"/>
                </a:solidFill>
              </a:rPr>
              <a:t> </a:t>
            </a:r>
            <a:r>
              <a:rPr lang="en-US" sz="2800" b="1" dirty="0" err="1">
                <a:solidFill>
                  <a:srgbClr val="FF3300"/>
                </a:solidFill>
              </a:rPr>
              <a:t>Nguyễn</a:t>
            </a:r>
            <a:r>
              <a:rPr lang="en-US" sz="2800" b="1" dirty="0">
                <a:solidFill>
                  <a:srgbClr val="FF3300"/>
                </a:solidFill>
              </a:rPr>
              <a:t> </a:t>
            </a:r>
            <a:r>
              <a:rPr lang="en-US" sz="2800" b="1" dirty="0" err="1">
                <a:solidFill>
                  <a:srgbClr val="FF3300"/>
                </a:solidFill>
              </a:rPr>
              <a:t>Thị</a:t>
            </a:r>
            <a:r>
              <a:rPr lang="en-US" sz="2800" b="1" dirty="0">
                <a:solidFill>
                  <a:srgbClr val="FF3300"/>
                </a:solidFill>
              </a:rPr>
              <a:t> </a:t>
            </a:r>
            <a:r>
              <a:rPr lang="en-US" sz="2800" b="1" dirty="0" err="1">
                <a:solidFill>
                  <a:srgbClr val="FF3300"/>
                </a:solidFill>
              </a:rPr>
              <a:t>Diễm</a:t>
            </a:r>
            <a:endParaRPr lang="en-US" sz="2800" b="1" dirty="0">
              <a:solidFill>
                <a:srgbClr val="FF3300"/>
              </a:solidFill>
            </a:endParaRPr>
          </a:p>
        </p:txBody>
      </p:sp>
    </p:spTree>
    <p:extLst>
      <p:ext uri="{BB962C8B-B14F-4D97-AF65-F5344CB8AC3E}">
        <p14:creationId xmlns:p14="http://schemas.microsoft.com/office/powerpoint/2010/main" val="244606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a:extLst>
              <a:ext uri="{FF2B5EF4-FFF2-40B4-BE49-F238E27FC236}">
                <a16:creationId xmlns:a16="http://schemas.microsoft.com/office/drawing/2014/main" id="{263462AA-2B31-BD9E-B267-8689863FF6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0"/>
            <a:ext cx="11303000"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图片 73734" descr="PPT素材-18">
            <a:extLst>
              <a:ext uri="{FF2B5EF4-FFF2-40B4-BE49-F238E27FC236}">
                <a16:creationId xmlns:a16="http://schemas.microsoft.com/office/drawing/2014/main" id="{1EC59B21-7CBE-9257-5CCC-D95C3F7754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1850" y="3817938"/>
            <a:ext cx="374015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a:extLst>
              <a:ext uri="{FF2B5EF4-FFF2-40B4-BE49-F238E27FC236}">
                <a16:creationId xmlns:a16="http://schemas.microsoft.com/office/drawing/2014/main" id="{40B1BF7A-4EB0-6A61-D6CC-B6B9571F38D7}"/>
              </a:ext>
            </a:extLst>
          </p:cNvPr>
          <p:cNvSpPr txBox="1">
            <a:spLocks noChangeArrowheads="1"/>
          </p:cNvSpPr>
          <p:nvPr/>
        </p:nvSpPr>
        <p:spPr bwMode="auto">
          <a:xfrm>
            <a:off x="2743200" y="2921000"/>
            <a:ext cx="6604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spAutoFit/>
          </a:bodyPr>
          <a:lstStyle>
            <a:lvl1pPr defTabSz="1219200" eaLnBrk="0" hangingPunct="0">
              <a:defRPr>
                <a:solidFill>
                  <a:schemeClr val="tx1"/>
                </a:solidFill>
                <a:latin typeface="Calibri" panose="020F0502020204030204" pitchFamily="34" charset="0"/>
                <a:cs typeface="Arial" panose="020B0604020202020204" pitchFamily="34" charset="0"/>
              </a:defRPr>
            </a:lvl1pPr>
            <a:lvl2pPr marL="742950" indent="-285750" defTabSz="1219200" eaLnBrk="0" hangingPunct="0">
              <a:defRPr>
                <a:solidFill>
                  <a:schemeClr val="tx1"/>
                </a:solidFill>
                <a:latin typeface="Calibri" panose="020F0502020204030204" pitchFamily="34" charset="0"/>
                <a:cs typeface="Arial" panose="020B0604020202020204" pitchFamily="34" charset="0"/>
              </a:defRPr>
            </a:lvl2pPr>
            <a:lvl3pPr marL="1143000" indent="-228600" defTabSz="1219200" eaLnBrk="0" hangingPunct="0">
              <a:defRPr>
                <a:solidFill>
                  <a:schemeClr val="tx1"/>
                </a:solidFill>
                <a:latin typeface="Calibri" panose="020F0502020204030204" pitchFamily="34" charset="0"/>
                <a:cs typeface="Arial" panose="020B0604020202020204" pitchFamily="34" charset="0"/>
              </a:defRPr>
            </a:lvl3pPr>
            <a:lvl4pPr marL="1600200" indent="-228600" defTabSz="1219200" eaLnBrk="0" hangingPunct="0">
              <a:defRPr>
                <a:solidFill>
                  <a:schemeClr val="tx1"/>
                </a:solidFill>
                <a:latin typeface="Calibri" panose="020F0502020204030204" pitchFamily="34" charset="0"/>
                <a:cs typeface="Arial" panose="020B0604020202020204" pitchFamily="34" charset="0"/>
              </a:defRPr>
            </a:lvl4pPr>
            <a:lvl5pPr marL="2057400" indent="-228600" defTabSz="1219200" eaLnBrk="0" hangingPunct="0">
              <a:defRPr>
                <a:solidFill>
                  <a:schemeClr val="tx1"/>
                </a:solidFill>
                <a:latin typeface="Calibri" panose="020F0502020204030204" pitchFamily="34" charset="0"/>
                <a:cs typeface="Arial" panose="020B0604020202020204" pitchFamily="34" charset="0"/>
              </a:defRPr>
            </a:lvl5pPr>
            <a:lvl6pPr marL="2514600" indent="-228600" defTabSz="1219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9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9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9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6400" b="1">
                <a:solidFill>
                  <a:srgbClr val="FF0000"/>
                </a:solidFill>
                <a:latin typeface="Times New Roman" panose="02020603050405020304" pitchFamily="18" charset="0"/>
                <a:ea typeface="SimSun" panose="02010600030101010101" pitchFamily="2" charset="-122"/>
              </a:rPr>
              <a:t>TÌM HIỂU BÀI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3A71B74B-1A0A-3F68-67B5-3214C59FD009}"/>
              </a:ext>
            </a:extLst>
          </p:cNvPr>
          <p:cNvPicPr>
            <a:picLocks noChangeAspect="1"/>
          </p:cNvPicPr>
          <p:nvPr/>
        </p:nvPicPr>
        <p:blipFill>
          <a:blip r:embed="rId2">
            <a:extLst>
              <a:ext uri="{28A0092B-C50C-407E-A947-70E740481C1C}">
                <a14:useLocalDpi xmlns:a14="http://schemas.microsoft.com/office/drawing/2010/main" val="0"/>
              </a:ext>
            </a:extLst>
          </a:blip>
          <a:srcRect l="10648" r="11392"/>
          <a:stretch>
            <a:fillRect/>
          </a:stretch>
        </p:blipFill>
        <p:spPr bwMode="auto">
          <a:xfrm>
            <a:off x="130175" y="741363"/>
            <a:ext cx="11714163"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43385577-135E-7A8C-BCC1-B8B77A20208D}"/>
              </a:ext>
            </a:extLst>
          </p:cNvPr>
          <p:cNvPicPr>
            <a:picLocks noChangeAspect="1"/>
          </p:cNvPicPr>
          <p:nvPr/>
        </p:nvPicPr>
        <p:blipFill>
          <a:blip r:embed="rId2">
            <a:extLst>
              <a:ext uri="{28A0092B-C50C-407E-A947-70E740481C1C}">
                <a14:useLocalDpi xmlns:a14="http://schemas.microsoft.com/office/drawing/2010/main" val="0"/>
              </a:ext>
            </a:extLst>
          </a:blip>
          <a:srcRect l="7314" r="6781"/>
          <a:stretch>
            <a:fillRect/>
          </a:stretch>
        </p:blipFill>
        <p:spPr bwMode="auto">
          <a:xfrm>
            <a:off x="414338" y="104775"/>
            <a:ext cx="112776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2CC658F5-DF8D-996B-44A9-A8E32CF1CD76}"/>
              </a:ext>
            </a:extLst>
          </p:cNvPr>
          <p:cNvCxnSpPr/>
          <p:nvPr/>
        </p:nvCxnSpPr>
        <p:spPr>
          <a:xfrm>
            <a:off x="4002088" y="2619375"/>
            <a:ext cx="2605087" cy="1681163"/>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EF691D2-2964-B86F-633C-EB67367F713B}"/>
              </a:ext>
            </a:extLst>
          </p:cNvPr>
          <p:cNvCxnSpPr/>
          <p:nvPr/>
        </p:nvCxnSpPr>
        <p:spPr>
          <a:xfrm flipV="1">
            <a:off x="4002088" y="2619375"/>
            <a:ext cx="2605087" cy="1681163"/>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D869FF86-C731-CA11-DAC7-0F22C46972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775" y="109538"/>
            <a:ext cx="10679113"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325B-960F-85F9-48FD-501AF4F6CC3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B0CBDCE-0049-FF0E-1680-86F9B5F62494}"/>
              </a:ext>
            </a:extLst>
          </p:cNvPr>
          <p:cNvPicPr>
            <a:picLocks noGrp="1" noChangeAspect="1"/>
          </p:cNvPicPr>
          <p:nvPr>
            <p:ph idx="1"/>
          </p:nvPr>
        </p:nvPicPr>
        <p:blipFill>
          <a:blip r:embed="rId2"/>
          <a:stretch>
            <a:fillRect/>
          </a:stretch>
        </p:blipFill>
        <p:spPr>
          <a:xfrm>
            <a:off x="6355080" y="0"/>
            <a:ext cx="5315712" cy="6858000"/>
          </a:xfrm>
        </p:spPr>
      </p:pic>
      <p:pic>
        <p:nvPicPr>
          <p:cNvPr id="9" name="Picture 8">
            <a:extLst>
              <a:ext uri="{FF2B5EF4-FFF2-40B4-BE49-F238E27FC236}">
                <a16:creationId xmlns:a16="http://schemas.microsoft.com/office/drawing/2014/main" id="{B17D2439-3835-9282-D48C-7BE528EFCDCC}"/>
              </a:ext>
            </a:extLst>
          </p:cNvPr>
          <p:cNvPicPr>
            <a:picLocks noChangeAspect="1"/>
          </p:cNvPicPr>
          <p:nvPr/>
        </p:nvPicPr>
        <p:blipFill>
          <a:blip r:embed="rId3"/>
          <a:stretch>
            <a:fillRect/>
          </a:stretch>
        </p:blipFill>
        <p:spPr>
          <a:xfrm>
            <a:off x="603504" y="0"/>
            <a:ext cx="5129784" cy="6858000"/>
          </a:xfrm>
          <a:prstGeom prst="rect">
            <a:avLst/>
          </a:prstGeom>
        </p:spPr>
      </p:pic>
    </p:spTree>
    <p:extLst>
      <p:ext uri="{BB962C8B-B14F-4D97-AF65-F5344CB8AC3E}">
        <p14:creationId xmlns:p14="http://schemas.microsoft.com/office/powerpoint/2010/main" val="265179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0FEC-A0FA-AD3F-99E9-75538E8B0D2F}"/>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3A8324BF-F185-0D1B-4114-AF9B9BFC6B61}"/>
              </a:ext>
            </a:extLst>
          </p:cNvPr>
          <p:cNvPicPr>
            <a:picLocks noGrp="1" noChangeAspect="1"/>
          </p:cNvPicPr>
          <p:nvPr>
            <p:ph idx="1"/>
          </p:nvPr>
        </p:nvPicPr>
        <p:blipFill>
          <a:blip r:embed="rId2"/>
          <a:stretch>
            <a:fillRect/>
          </a:stretch>
        </p:blipFill>
        <p:spPr>
          <a:xfrm>
            <a:off x="621792" y="0"/>
            <a:ext cx="5352289" cy="6858000"/>
          </a:xfrm>
        </p:spPr>
      </p:pic>
      <p:pic>
        <p:nvPicPr>
          <p:cNvPr id="6" name="Picture 5">
            <a:extLst>
              <a:ext uri="{FF2B5EF4-FFF2-40B4-BE49-F238E27FC236}">
                <a16:creationId xmlns:a16="http://schemas.microsoft.com/office/drawing/2014/main" id="{DBC4B38C-357E-DFE1-38CA-F5768B656B34}"/>
              </a:ext>
            </a:extLst>
          </p:cNvPr>
          <p:cNvPicPr>
            <a:picLocks noChangeAspect="1"/>
          </p:cNvPicPr>
          <p:nvPr/>
        </p:nvPicPr>
        <p:blipFill>
          <a:blip r:embed="rId3"/>
          <a:stretch>
            <a:fillRect/>
          </a:stretch>
        </p:blipFill>
        <p:spPr>
          <a:xfrm>
            <a:off x="6583680" y="0"/>
            <a:ext cx="4986528" cy="6858000"/>
          </a:xfrm>
          <a:prstGeom prst="rect">
            <a:avLst/>
          </a:prstGeom>
        </p:spPr>
      </p:pic>
    </p:spTree>
    <p:extLst>
      <p:ext uri="{BB962C8B-B14F-4D97-AF65-F5344CB8AC3E}">
        <p14:creationId xmlns:p14="http://schemas.microsoft.com/office/powerpoint/2010/main" val="2669255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66E4-6333-52DB-BD80-3F855E6B052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7B195A8-204B-0659-0DB8-A01EABA8A8D0}"/>
              </a:ext>
            </a:extLst>
          </p:cNvPr>
          <p:cNvPicPr>
            <a:picLocks noGrp="1" noChangeAspect="1"/>
          </p:cNvPicPr>
          <p:nvPr>
            <p:ph idx="1"/>
          </p:nvPr>
        </p:nvPicPr>
        <p:blipFill>
          <a:blip r:embed="rId2"/>
          <a:stretch>
            <a:fillRect/>
          </a:stretch>
        </p:blipFill>
        <p:spPr>
          <a:xfrm>
            <a:off x="6364224" y="0"/>
            <a:ext cx="5230369" cy="6858000"/>
          </a:xfrm>
        </p:spPr>
      </p:pic>
      <p:pic>
        <p:nvPicPr>
          <p:cNvPr id="9" name="Picture 8">
            <a:extLst>
              <a:ext uri="{FF2B5EF4-FFF2-40B4-BE49-F238E27FC236}">
                <a16:creationId xmlns:a16="http://schemas.microsoft.com/office/drawing/2014/main" id="{D975A993-650A-E95D-AF3C-4A0A45002CCB}"/>
              </a:ext>
            </a:extLst>
          </p:cNvPr>
          <p:cNvPicPr>
            <a:picLocks noChangeAspect="1"/>
          </p:cNvPicPr>
          <p:nvPr/>
        </p:nvPicPr>
        <p:blipFill>
          <a:blip r:embed="rId3"/>
          <a:stretch>
            <a:fillRect/>
          </a:stretch>
        </p:blipFill>
        <p:spPr>
          <a:xfrm>
            <a:off x="597407" y="0"/>
            <a:ext cx="5099305" cy="6858000"/>
          </a:xfrm>
          <a:prstGeom prst="rect">
            <a:avLst/>
          </a:prstGeom>
        </p:spPr>
      </p:pic>
    </p:spTree>
    <p:extLst>
      <p:ext uri="{BB962C8B-B14F-4D97-AF65-F5344CB8AC3E}">
        <p14:creationId xmlns:p14="http://schemas.microsoft.com/office/powerpoint/2010/main" val="143183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F33AA566-6C33-DE08-6927-3E630EF6D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59" t="19048" r="20535" b="9682"/>
          <a:stretch>
            <a:fillRect/>
          </a:stretch>
        </p:blipFill>
        <p:spPr bwMode="auto">
          <a:xfrm>
            <a:off x="1470025" y="109538"/>
            <a:ext cx="9536113" cy="655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593E6E81-97A5-EFFB-477C-50C8B94EC9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963738"/>
            <a:ext cx="3543300" cy="41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a:extLst>
              <a:ext uri="{FF2B5EF4-FFF2-40B4-BE49-F238E27FC236}">
                <a16:creationId xmlns:a16="http://schemas.microsoft.com/office/drawing/2014/main" id="{F4635D62-A1FB-F9F1-70C6-7CED05DE054A}"/>
              </a:ext>
            </a:extLst>
          </p:cNvPr>
          <p:cNvSpPr/>
          <p:nvPr/>
        </p:nvSpPr>
        <p:spPr>
          <a:xfrm>
            <a:off x="2598388" y="233426"/>
            <a:ext cx="7109175" cy="2195513"/>
          </a:xfrm>
          <a:prstGeom prst="cloudCallou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err="1">
                <a:solidFill>
                  <a:schemeClr val="tx1"/>
                </a:solidFill>
                <a:latin typeface="UTM Avo" panose="02040603050506020204" pitchFamily="18" charset="0"/>
              </a:rPr>
              <a:t>Củng</a:t>
            </a:r>
            <a:r>
              <a:rPr lang="en-US" sz="4800" b="1" dirty="0">
                <a:solidFill>
                  <a:schemeClr val="tx1"/>
                </a:solidFill>
                <a:latin typeface="UTM Avo" panose="02040603050506020204" pitchFamily="18" charset="0"/>
              </a:rPr>
              <a:t> </a:t>
            </a:r>
            <a:r>
              <a:rPr lang="en-US" sz="4800" b="1" dirty="0" err="1">
                <a:solidFill>
                  <a:schemeClr val="tx1"/>
                </a:solidFill>
                <a:latin typeface="UTM Avo" panose="02040603050506020204" pitchFamily="18" charset="0"/>
              </a:rPr>
              <a:t>cố</a:t>
            </a:r>
            <a:r>
              <a:rPr lang="en-US" sz="4800" b="1" dirty="0">
                <a:solidFill>
                  <a:schemeClr val="tx1"/>
                </a:solidFill>
                <a:latin typeface="UTM Avo" panose="02040603050506020204" pitchFamily="18" charset="0"/>
              </a:rPr>
              <a:t> - </a:t>
            </a:r>
            <a:r>
              <a:rPr lang="en-US" sz="4800" b="1" dirty="0" err="1">
                <a:solidFill>
                  <a:schemeClr val="tx1"/>
                </a:solidFill>
                <a:latin typeface="UTM Avo" panose="02040603050506020204" pitchFamily="18" charset="0"/>
              </a:rPr>
              <a:t>Dặn</a:t>
            </a:r>
            <a:r>
              <a:rPr lang="en-US" sz="4800" b="1" dirty="0">
                <a:solidFill>
                  <a:schemeClr val="tx1"/>
                </a:solidFill>
                <a:latin typeface="UTM Avo" panose="02040603050506020204" pitchFamily="18" charset="0"/>
              </a:rPr>
              <a:t> </a:t>
            </a:r>
            <a:r>
              <a:rPr lang="en-US" sz="4800" b="1" dirty="0" err="1">
                <a:solidFill>
                  <a:schemeClr val="tx1"/>
                </a:solidFill>
                <a:latin typeface="UTM Avo" panose="02040603050506020204" pitchFamily="18" charset="0"/>
              </a:rPr>
              <a:t>dò</a:t>
            </a:r>
            <a:endParaRPr lang="en-US" sz="4800" b="1" dirty="0">
              <a:solidFill>
                <a:schemeClr val="tx1"/>
              </a:solidFill>
              <a:latin typeface="UTM Avo" panose="02040603050506020204" pitchFamily="18" charset="0"/>
            </a:endParaRPr>
          </a:p>
        </p:txBody>
      </p:sp>
      <p:pic>
        <p:nvPicPr>
          <p:cNvPr id="25604" name="Picture 2" descr="Hình ảnh Ngôi Nhà Nhỏ Dễ Thương Ngôi Nhà Hoạt Hình Mái Nhà Xanh Ngôi Nhà  Nhỏ đơn Giản, Mái Nhà, Ngôi Nhà Nhỏ Dễ Thương, Nhà Hoạt Hình miễn phí tải">
            <a:extLst>
              <a:ext uri="{FF2B5EF4-FFF2-40B4-BE49-F238E27FC236}">
                <a16:creationId xmlns:a16="http://schemas.microsoft.com/office/drawing/2014/main" id="{4BDF3A2C-E135-E1D2-155C-E00ADEA50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7563" y="0"/>
            <a:ext cx="2484437"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a:extLst>
              <a:ext uri="{FF2B5EF4-FFF2-40B4-BE49-F238E27FC236}">
                <a16:creationId xmlns:a16="http://schemas.microsoft.com/office/drawing/2014/main" id="{E603C9E1-C0A1-26E3-140A-DD0DE130EF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0"/>
            <a:ext cx="11303000"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图片 73734" descr="PPT素材-18">
            <a:extLst>
              <a:ext uri="{FF2B5EF4-FFF2-40B4-BE49-F238E27FC236}">
                <a16:creationId xmlns:a16="http://schemas.microsoft.com/office/drawing/2014/main" id="{8E3BBC6B-94BF-D3D6-9F0A-47F71AA83F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1850" y="3817938"/>
            <a:ext cx="374015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a:extLst>
              <a:ext uri="{FF2B5EF4-FFF2-40B4-BE49-F238E27FC236}">
                <a16:creationId xmlns:a16="http://schemas.microsoft.com/office/drawing/2014/main" id="{1115ACD0-1CDA-C417-A51D-BAFBD79B74AF}"/>
              </a:ext>
            </a:extLst>
          </p:cNvPr>
          <p:cNvSpPr txBox="1">
            <a:spLocks noChangeArrowheads="1"/>
          </p:cNvSpPr>
          <p:nvPr/>
        </p:nvSpPr>
        <p:spPr bwMode="auto">
          <a:xfrm>
            <a:off x="2743200" y="2921000"/>
            <a:ext cx="6604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spAutoFit/>
          </a:bodyPr>
          <a:lstStyle>
            <a:lvl1pPr defTabSz="1219200" eaLnBrk="0" hangingPunct="0">
              <a:defRPr>
                <a:solidFill>
                  <a:schemeClr val="tx1"/>
                </a:solidFill>
                <a:latin typeface="Calibri" panose="020F0502020204030204" pitchFamily="34" charset="0"/>
                <a:cs typeface="Arial" panose="020B0604020202020204" pitchFamily="34" charset="0"/>
              </a:defRPr>
            </a:lvl1pPr>
            <a:lvl2pPr marL="742950" indent="-285750" defTabSz="1219200" eaLnBrk="0" hangingPunct="0">
              <a:defRPr>
                <a:solidFill>
                  <a:schemeClr val="tx1"/>
                </a:solidFill>
                <a:latin typeface="Calibri" panose="020F0502020204030204" pitchFamily="34" charset="0"/>
                <a:cs typeface="Arial" panose="020B0604020202020204" pitchFamily="34" charset="0"/>
              </a:defRPr>
            </a:lvl2pPr>
            <a:lvl3pPr marL="1143000" indent="-228600" defTabSz="1219200" eaLnBrk="0" hangingPunct="0">
              <a:defRPr>
                <a:solidFill>
                  <a:schemeClr val="tx1"/>
                </a:solidFill>
                <a:latin typeface="Calibri" panose="020F0502020204030204" pitchFamily="34" charset="0"/>
                <a:cs typeface="Arial" panose="020B0604020202020204" pitchFamily="34" charset="0"/>
              </a:defRPr>
            </a:lvl3pPr>
            <a:lvl4pPr marL="1600200" indent="-228600" defTabSz="1219200" eaLnBrk="0" hangingPunct="0">
              <a:defRPr>
                <a:solidFill>
                  <a:schemeClr val="tx1"/>
                </a:solidFill>
                <a:latin typeface="Calibri" panose="020F0502020204030204" pitchFamily="34" charset="0"/>
                <a:cs typeface="Arial" panose="020B0604020202020204" pitchFamily="34" charset="0"/>
              </a:defRPr>
            </a:lvl4pPr>
            <a:lvl5pPr marL="2057400" indent="-228600" defTabSz="1219200" eaLnBrk="0" hangingPunct="0">
              <a:defRPr>
                <a:solidFill>
                  <a:schemeClr val="tx1"/>
                </a:solidFill>
                <a:latin typeface="Calibri" panose="020F0502020204030204" pitchFamily="34" charset="0"/>
                <a:cs typeface="Arial" panose="020B0604020202020204" pitchFamily="34" charset="0"/>
              </a:defRPr>
            </a:lvl5pPr>
            <a:lvl6pPr marL="2514600" indent="-228600" defTabSz="1219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9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9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9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6400" b="1">
                <a:solidFill>
                  <a:srgbClr val="FF0000"/>
                </a:solidFill>
                <a:latin typeface="Times New Roman" panose="02020603050405020304" pitchFamily="18" charset="0"/>
                <a:ea typeface="SimSun" panose="02010600030101010101" pitchFamily="2" charset="-122"/>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nodeType="afterGroup">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é Quét Nhà - Nhạc Thiếu Nhi">
            <a:hlinkClick r:id="" action="ppaction://media"/>
            <a:extLst>
              <a:ext uri="{FF2B5EF4-FFF2-40B4-BE49-F238E27FC236}">
                <a16:creationId xmlns:a16="http://schemas.microsoft.com/office/drawing/2014/main" id="{1DA74912-2181-A704-DA8B-E948226D565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49840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3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C2492D77-551B-7BC6-FDFF-16790D2A48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775" y="109538"/>
            <a:ext cx="10679113"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A557E-7F39-2C4E-333E-2A8467F1DEB8}"/>
            </a:ext>
          </a:extLst>
        </p:cNvPr>
        <p:cNvGrpSpPr/>
        <p:nvPr/>
      </p:nvGrpSpPr>
      <p:grpSpPr>
        <a:xfrm>
          <a:off x="0" y="0"/>
          <a:ext cx="0" cy="0"/>
          <a:chOff x="0" y="0"/>
          <a:chExt cx="0" cy="0"/>
        </a:xfrm>
      </p:grpSpPr>
      <p:pic>
        <p:nvPicPr>
          <p:cNvPr id="18434" name="Picture 1">
            <a:extLst>
              <a:ext uri="{FF2B5EF4-FFF2-40B4-BE49-F238E27FC236}">
                <a16:creationId xmlns:a16="http://schemas.microsoft.com/office/drawing/2014/main" id="{B5720624-C3D4-C7C9-869D-4E6589BD74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775" y="109538"/>
            <a:ext cx="10679113"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191A4491-7779-EA33-09D3-8B1C294702B7}"/>
              </a:ext>
            </a:extLst>
          </p:cNvPr>
          <p:cNvSpPr/>
          <p:nvPr/>
        </p:nvSpPr>
        <p:spPr>
          <a:xfrm>
            <a:off x="1630363" y="842963"/>
            <a:ext cx="339725" cy="3397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000" b="1" dirty="0">
                <a:solidFill>
                  <a:srgbClr val="002060"/>
                </a:solidFill>
              </a:rPr>
              <a:t>1</a:t>
            </a:r>
            <a:endParaRPr lang="en-US" sz="2000" b="1" dirty="0">
              <a:solidFill>
                <a:srgbClr val="002060"/>
              </a:solidFill>
            </a:endParaRPr>
          </a:p>
        </p:txBody>
      </p:sp>
      <p:sp>
        <p:nvSpPr>
          <p:cNvPr id="4" name="Oval 3">
            <a:extLst>
              <a:ext uri="{FF2B5EF4-FFF2-40B4-BE49-F238E27FC236}">
                <a16:creationId xmlns:a16="http://schemas.microsoft.com/office/drawing/2014/main" id="{21D07B09-CA23-26F9-18D4-0A00CD1A2716}"/>
              </a:ext>
            </a:extLst>
          </p:cNvPr>
          <p:cNvSpPr/>
          <p:nvPr/>
        </p:nvSpPr>
        <p:spPr>
          <a:xfrm>
            <a:off x="5624513" y="907733"/>
            <a:ext cx="339725" cy="2543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2060"/>
                </a:solidFill>
                <a:latin typeface="Arial" panose="020B0604020202020204" pitchFamily="34" charset="0"/>
              </a:rPr>
              <a:t>2</a:t>
            </a:r>
            <a:endParaRPr lang="en-US" sz="2000" b="1" dirty="0">
              <a:solidFill>
                <a:srgbClr val="002060"/>
              </a:solidFill>
            </a:endParaRPr>
          </a:p>
        </p:txBody>
      </p:sp>
      <p:sp>
        <p:nvSpPr>
          <p:cNvPr id="5" name="Oval 4">
            <a:extLst>
              <a:ext uri="{FF2B5EF4-FFF2-40B4-BE49-F238E27FC236}">
                <a16:creationId xmlns:a16="http://schemas.microsoft.com/office/drawing/2014/main" id="{2483C694-68AD-97E7-ACC6-4946728F71F8}"/>
              </a:ext>
            </a:extLst>
          </p:cNvPr>
          <p:cNvSpPr/>
          <p:nvPr/>
        </p:nvSpPr>
        <p:spPr>
          <a:xfrm>
            <a:off x="9945688" y="822325"/>
            <a:ext cx="339725" cy="3397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2060"/>
                </a:solidFill>
                <a:latin typeface="Arial" panose="020B0604020202020204" pitchFamily="34" charset="0"/>
              </a:rPr>
              <a:t>3</a:t>
            </a:r>
            <a:endParaRPr lang="en-US" sz="2000" b="1" dirty="0">
              <a:solidFill>
                <a:srgbClr val="002060"/>
              </a:solidFill>
            </a:endParaRPr>
          </a:p>
        </p:txBody>
      </p:sp>
      <p:sp>
        <p:nvSpPr>
          <p:cNvPr id="6" name="Oval 5">
            <a:extLst>
              <a:ext uri="{FF2B5EF4-FFF2-40B4-BE49-F238E27FC236}">
                <a16:creationId xmlns:a16="http://schemas.microsoft.com/office/drawing/2014/main" id="{33F50549-EBAB-950D-386D-BA474C6B448E}"/>
              </a:ext>
            </a:extLst>
          </p:cNvPr>
          <p:cNvSpPr/>
          <p:nvPr/>
        </p:nvSpPr>
        <p:spPr>
          <a:xfrm>
            <a:off x="1630363" y="1827213"/>
            <a:ext cx="339725" cy="3397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2060"/>
                </a:solidFill>
                <a:latin typeface="Arial" panose="020B0604020202020204" pitchFamily="34" charset="0"/>
              </a:rPr>
              <a:t>4</a:t>
            </a:r>
            <a:endParaRPr lang="en-US" sz="2000" b="1" dirty="0">
              <a:solidFill>
                <a:srgbClr val="002060"/>
              </a:solidFill>
            </a:endParaRPr>
          </a:p>
        </p:txBody>
      </p:sp>
      <p:sp>
        <p:nvSpPr>
          <p:cNvPr id="7" name="Oval 6">
            <a:extLst>
              <a:ext uri="{FF2B5EF4-FFF2-40B4-BE49-F238E27FC236}">
                <a16:creationId xmlns:a16="http://schemas.microsoft.com/office/drawing/2014/main" id="{A37C783D-4D69-298F-44D0-2ADE15CECA29}"/>
              </a:ext>
            </a:extLst>
          </p:cNvPr>
          <p:cNvSpPr/>
          <p:nvPr/>
        </p:nvSpPr>
        <p:spPr>
          <a:xfrm>
            <a:off x="8813800" y="1657350"/>
            <a:ext cx="339725" cy="3397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2060"/>
                </a:solidFill>
                <a:latin typeface="Arial" panose="020B0604020202020204" pitchFamily="34" charset="0"/>
              </a:rPr>
              <a:t>5</a:t>
            </a:r>
            <a:endParaRPr lang="en-US" sz="2000" b="1" dirty="0">
              <a:solidFill>
                <a:srgbClr val="002060"/>
              </a:solidFill>
            </a:endParaRPr>
          </a:p>
        </p:txBody>
      </p:sp>
      <p:sp>
        <p:nvSpPr>
          <p:cNvPr id="8" name="Oval 7">
            <a:extLst>
              <a:ext uri="{FF2B5EF4-FFF2-40B4-BE49-F238E27FC236}">
                <a16:creationId xmlns:a16="http://schemas.microsoft.com/office/drawing/2014/main" id="{995B1516-5E19-3968-0545-2B079D8431A0}"/>
              </a:ext>
            </a:extLst>
          </p:cNvPr>
          <p:cNvSpPr/>
          <p:nvPr/>
        </p:nvSpPr>
        <p:spPr>
          <a:xfrm>
            <a:off x="8597201" y="2166938"/>
            <a:ext cx="339725" cy="2562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2060"/>
                </a:solidFill>
                <a:latin typeface="Arial" panose="020B0604020202020204" pitchFamily="34" charset="0"/>
              </a:rPr>
              <a:t>6</a:t>
            </a:r>
            <a:endParaRPr lang="en-US" sz="2000" b="1" dirty="0">
              <a:solidFill>
                <a:srgbClr val="002060"/>
              </a:solidFill>
            </a:endParaRPr>
          </a:p>
        </p:txBody>
      </p:sp>
    </p:spTree>
    <p:extLst>
      <p:ext uri="{BB962C8B-B14F-4D97-AF65-F5344CB8AC3E}">
        <p14:creationId xmlns:p14="http://schemas.microsoft.com/office/powerpoint/2010/main" val="2050097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a:extLst>
              <a:ext uri="{FF2B5EF4-FFF2-40B4-BE49-F238E27FC236}">
                <a16:creationId xmlns:a16="http://schemas.microsoft.com/office/drawing/2014/main" id="{ED11D4A3-9065-C795-B40F-99B1020259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0"/>
            <a:ext cx="11303000"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片 73734" descr="PPT素材-18">
            <a:extLst>
              <a:ext uri="{FF2B5EF4-FFF2-40B4-BE49-F238E27FC236}">
                <a16:creationId xmlns:a16="http://schemas.microsoft.com/office/drawing/2014/main" id="{4917876D-1A76-0310-F6A4-537FFF5AFD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1850" y="3817938"/>
            <a:ext cx="374015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a:extLst>
              <a:ext uri="{FF2B5EF4-FFF2-40B4-BE49-F238E27FC236}">
                <a16:creationId xmlns:a16="http://schemas.microsoft.com/office/drawing/2014/main" id="{9FA0D5BC-B899-7B4A-F370-8560FCC313CE}"/>
              </a:ext>
            </a:extLst>
          </p:cNvPr>
          <p:cNvSpPr txBox="1">
            <a:spLocks noChangeArrowheads="1"/>
          </p:cNvSpPr>
          <p:nvPr/>
        </p:nvSpPr>
        <p:spPr bwMode="auto">
          <a:xfrm>
            <a:off x="2743200" y="2921000"/>
            <a:ext cx="6604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spAutoFit/>
          </a:bodyPr>
          <a:lstStyle>
            <a:lvl1pPr defTabSz="1219200" eaLnBrk="0" hangingPunct="0">
              <a:defRPr>
                <a:solidFill>
                  <a:schemeClr val="tx1"/>
                </a:solidFill>
                <a:latin typeface="Calibri" panose="020F0502020204030204" pitchFamily="34" charset="0"/>
                <a:cs typeface="Arial" panose="020B0604020202020204" pitchFamily="34" charset="0"/>
              </a:defRPr>
            </a:lvl1pPr>
            <a:lvl2pPr marL="742950" indent="-285750" defTabSz="1219200" eaLnBrk="0" hangingPunct="0">
              <a:defRPr>
                <a:solidFill>
                  <a:schemeClr val="tx1"/>
                </a:solidFill>
                <a:latin typeface="Calibri" panose="020F0502020204030204" pitchFamily="34" charset="0"/>
                <a:cs typeface="Arial" panose="020B0604020202020204" pitchFamily="34" charset="0"/>
              </a:defRPr>
            </a:lvl2pPr>
            <a:lvl3pPr marL="1143000" indent="-228600" defTabSz="1219200" eaLnBrk="0" hangingPunct="0">
              <a:defRPr>
                <a:solidFill>
                  <a:schemeClr val="tx1"/>
                </a:solidFill>
                <a:latin typeface="Calibri" panose="020F0502020204030204" pitchFamily="34" charset="0"/>
                <a:cs typeface="Arial" panose="020B0604020202020204" pitchFamily="34" charset="0"/>
              </a:defRPr>
            </a:lvl3pPr>
            <a:lvl4pPr marL="1600200" indent="-228600" defTabSz="1219200" eaLnBrk="0" hangingPunct="0">
              <a:defRPr>
                <a:solidFill>
                  <a:schemeClr val="tx1"/>
                </a:solidFill>
                <a:latin typeface="Calibri" panose="020F0502020204030204" pitchFamily="34" charset="0"/>
                <a:cs typeface="Arial" panose="020B0604020202020204" pitchFamily="34" charset="0"/>
              </a:defRPr>
            </a:lvl4pPr>
            <a:lvl5pPr marL="2057400" indent="-228600" defTabSz="1219200" eaLnBrk="0" hangingPunct="0">
              <a:defRPr>
                <a:solidFill>
                  <a:schemeClr val="tx1"/>
                </a:solidFill>
                <a:latin typeface="Calibri" panose="020F0502020204030204" pitchFamily="34" charset="0"/>
                <a:cs typeface="Arial" panose="020B0604020202020204" pitchFamily="34" charset="0"/>
              </a:defRPr>
            </a:lvl5pPr>
            <a:lvl6pPr marL="2514600" indent="-228600" defTabSz="1219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9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9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9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6400" b="1" dirty="0">
                <a:solidFill>
                  <a:srgbClr val="FF0000"/>
                </a:solidFill>
                <a:latin typeface="Times New Roman" panose="02020603050405020304" pitchFamily="18" charset="0"/>
                <a:ea typeface="SimSun" panose="02010600030101010101" pitchFamily="2" charset="-122"/>
              </a:rPr>
              <a:t>LUYỆN ĐỌC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F2D0E-1C22-C333-E315-1CE50BC87498}"/>
            </a:ext>
          </a:extLst>
        </p:cNvPr>
        <p:cNvGrpSpPr/>
        <p:nvPr/>
      </p:nvGrpSpPr>
      <p:grpSpPr>
        <a:xfrm>
          <a:off x="0" y="0"/>
          <a:ext cx="0" cy="0"/>
          <a:chOff x="0" y="0"/>
          <a:chExt cx="0" cy="0"/>
        </a:xfrm>
      </p:grpSpPr>
      <p:pic>
        <p:nvPicPr>
          <p:cNvPr id="18434" name="Picture 1">
            <a:extLst>
              <a:ext uri="{FF2B5EF4-FFF2-40B4-BE49-F238E27FC236}">
                <a16:creationId xmlns:a16="http://schemas.microsoft.com/office/drawing/2014/main" id="{02DEDB4D-9D4E-31C1-A306-AE7123366B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775" y="109538"/>
            <a:ext cx="10679113"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1140B782-7B5F-921D-8E61-CE58F179B3EC}"/>
              </a:ext>
            </a:extLst>
          </p:cNvPr>
          <p:cNvSpPr/>
          <p:nvPr/>
        </p:nvSpPr>
        <p:spPr>
          <a:xfrm>
            <a:off x="5645151" y="928371"/>
            <a:ext cx="339725" cy="2543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2060"/>
                </a:solidFill>
                <a:latin typeface="Arial" panose="020B0604020202020204" pitchFamily="34" charset="0"/>
              </a:rPr>
              <a:t>2</a:t>
            </a:r>
            <a:endParaRPr lang="en-US" sz="2000" b="1" dirty="0">
              <a:solidFill>
                <a:srgbClr val="002060"/>
              </a:solidFill>
            </a:endParaRPr>
          </a:p>
        </p:txBody>
      </p:sp>
      <p:sp>
        <p:nvSpPr>
          <p:cNvPr id="5" name="Oval 4">
            <a:extLst>
              <a:ext uri="{FF2B5EF4-FFF2-40B4-BE49-F238E27FC236}">
                <a16:creationId xmlns:a16="http://schemas.microsoft.com/office/drawing/2014/main" id="{BEF7BCA3-A0F7-D100-CFE9-8C6C9D7E1B72}"/>
              </a:ext>
            </a:extLst>
          </p:cNvPr>
          <p:cNvSpPr/>
          <p:nvPr/>
        </p:nvSpPr>
        <p:spPr>
          <a:xfrm>
            <a:off x="9945688" y="822325"/>
            <a:ext cx="339725" cy="3397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2060"/>
                </a:solidFill>
                <a:latin typeface="Arial" panose="020B0604020202020204" pitchFamily="34" charset="0"/>
              </a:rPr>
              <a:t>3</a:t>
            </a:r>
            <a:endParaRPr lang="en-US" sz="2000" b="1" dirty="0">
              <a:solidFill>
                <a:srgbClr val="002060"/>
              </a:solidFill>
            </a:endParaRPr>
          </a:p>
        </p:txBody>
      </p:sp>
      <p:sp>
        <p:nvSpPr>
          <p:cNvPr id="6" name="Oval 5">
            <a:extLst>
              <a:ext uri="{FF2B5EF4-FFF2-40B4-BE49-F238E27FC236}">
                <a16:creationId xmlns:a16="http://schemas.microsoft.com/office/drawing/2014/main" id="{9A521C76-E858-DA4F-4F6D-B1B81478069E}"/>
              </a:ext>
            </a:extLst>
          </p:cNvPr>
          <p:cNvSpPr/>
          <p:nvPr/>
        </p:nvSpPr>
        <p:spPr>
          <a:xfrm>
            <a:off x="1630363" y="1827213"/>
            <a:ext cx="339725" cy="3397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2060"/>
                </a:solidFill>
                <a:latin typeface="Arial" panose="020B0604020202020204" pitchFamily="34" charset="0"/>
              </a:rPr>
              <a:t>4</a:t>
            </a:r>
            <a:endParaRPr lang="en-US" sz="2000" b="1" dirty="0">
              <a:solidFill>
                <a:srgbClr val="002060"/>
              </a:solidFill>
            </a:endParaRPr>
          </a:p>
        </p:txBody>
      </p:sp>
      <p:sp>
        <p:nvSpPr>
          <p:cNvPr id="7" name="Oval 6">
            <a:extLst>
              <a:ext uri="{FF2B5EF4-FFF2-40B4-BE49-F238E27FC236}">
                <a16:creationId xmlns:a16="http://schemas.microsoft.com/office/drawing/2014/main" id="{B04386FB-73BE-8AEF-D9A9-E9D10A9ABEF2}"/>
              </a:ext>
            </a:extLst>
          </p:cNvPr>
          <p:cNvSpPr/>
          <p:nvPr/>
        </p:nvSpPr>
        <p:spPr>
          <a:xfrm>
            <a:off x="8813800" y="1657350"/>
            <a:ext cx="339725" cy="3397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2060"/>
                </a:solidFill>
                <a:latin typeface="Arial" panose="020B0604020202020204" pitchFamily="34" charset="0"/>
              </a:rPr>
              <a:t>5</a:t>
            </a:r>
            <a:endParaRPr lang="en-US" sz="2000" b="1" dirty="0">
              <a:solidFill>
                <a:srgbClr val="002060"/>
              </a:solidFill>
            </a:endParaRPr>
          </a:p>
        </p:txBody>
      </p:sp>
      <p:sp>
        <p:nvSpPr>
          <p:cNvPr id="8" name="Oval 7">
            <a:extLst>
              <a:ext uri="{FF2B5EF4-FFF2-40B4-BE49-F238E27FC236}">
                <a16:creationId xmlns:a16="http://schemas.microsoft.com/office/drawing/2014/main" id="{4E5A337C-8144-ED56-8512-4AE05B9E29B3}"/>
              </a:ext>
            </a:extLst>
          </p:cNvPr>
          <p:cNvSpPr/>
          <p:nvPr/>
        </p:nvSpPr>
        <p:spPr>
          <a:xfrm>
            <a:off x="8597201" y="2166938"/>
            <a:ext cx="339725" cy="2562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2060"/>
                </a:solidFill>
                <a:latin typeface="Arial" panose="020B0604020202020204" pitchFamily="34" charset="0"/>
              </a:rPr>
              <a:t>6</a:t>
            </a:r>
            <a:endParaRPr lang="en-US" sz="2000" b="1" dirty="0">
              <a:solidFill>
                <a:srgbClr val="002060"/>
              </a:solidFill>
            </a:endParaRPr>
          </a:p>
        </p:txBody>
      </p:sp>
      <p:cxnSp>
        <p:nvCxnSpPr>
          <p:cNvPr id="9" name="Straight Connector 8">
            <a:extLst>
              <a:ext uri="{FF2B5EF4-FFF2-40B4-BE49-F238E27FC236}">
                <a16:creationId xmlns:a16="http://schemas.microsoft.com/office/drawing/2014/main" id="{49C0C1C0-5B7D-C70F-9A60-8A222A021124}"/>
              </a:ext>
            </a:extLst>
          </p:cNvPr>
          <p:cNvCxnSpPr/>
          <p:nvPr/>
        </p:nvCxnSpPr>
        <p:spPr>
          <a:xfrm>
            <a:off x="4169664" y="1389888"/>
            <a:ext cx="145484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CB44C195-A550-E586-36BF-BEC3ACADA30A}"/>
              </a:ext>
            </a:extLst>
          </p:cNvPr>
          <p:cNvCxnSpPr>
            <a:cxnSpLocks/>
          </p:cNvCxnSpPr>
          <p:nvPr/>
        </p:nvCxnSpPr>
        <p:spPr>
          <a:xfrm>
            <a:off x="6560451" y="1389888"/>
            <a:ext cx="57013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BFC04284-38B9-402F-CEED-C22F10403657}"/>
              </a:ext>
            </a:extLst>
          </p:cNvPr>
          <p:cNvCxnSpPr>
            <a:cxnSpLocks/>
          </p:cNvCxnSpPr>
          <p:nvPr/>
        </p:nvCxnSpPr>
        <p:spPr>
          <a:xfrm>
            <a:off x="3782568" y="1763205"/>
            <a:ext cx="119176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2FFFBFD7-2D5B-65E4-8445-56266B4D13AD}"/>
              </a:ext>
            </a:extLst>
          </p:cNvPr>
          <p:cNvCxnSpPr>
            <a:cxnSpLocks/>
          </p:cNvCxnSpPr>
          <p:nvPr/>
        </p:nvCxnSpPr>
        <p:spPr>
          <a:xfrm>
            <a:off x="7312214" y="2639568"/>
            <a:ext cx="120085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D6F7AD02-E4E9-D7B1-50B8-26AB785B45DF}"/>
              </a:ext>
            </a:extLst>
          </p:cNvPr>
          <p:cNvCxnSpPr>
            <a:cxnSpLocks/>
          </p:cNvCxnSpPr>
          <p:nvPr/>
        </p:nvCxnSpPr>
        <p:spPr>
          <a:xfrm>
            <a:off x="1551432" y="3105912"/>
            <a:ext cx="138379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 name="Straight Connector 1">
            <a:extLst>
              <a:ext uri="{FF2B5EF4-FFF2-40B4-BE49-F238E27FC236}">
                <a16:creationId xmlns:a16="http://schemas.microsoft.com/office/drawing/2014/main" id="{B50E3D36-8569-5914-D251-59C75F4C27A6}"/>
              </a:ext>
            </a:extLst>
          </p:cNvPr>
          <p:cNvCxnSpPr>
            <a:cxnSpLocks/>
            <a:endCxn id="8" idx="7"/>
          </p:cNvCxnSpPr>
          <p:nvPr/>
        </p:nvCxnSpPr>
        <p:spPr>
          <a:xfrm flipV="1">
            <a:off x="7685593" y="2204461"/>
            <a:ext cx="1201581" cy="2101"/>
          </a:xfrm>
          <a:prstGeom prst="line">
            <a:avLst/>
          </a:prstGeom>
        </p:spPr>
        <p:style>
          <a:lnRef idx="3">
            <a:schemeClr val="accent2"/>
          </a:lnRef>
          <a:fillRef idx="0">
            <a:schemeClr val="accent2"/>
          </a:fillRef>
          <a:effectRef idx="2">
            <a:schemeClr val="accent2"/>
          </a:effectRef>
          <a:fontRef idx="minor">
            <a:schemeClr val="tx1"/>
          </a:fontRef>
        </p:style>
      </p:cxnSp>
      <p:sp>
        <p:nvSpPr>
          <p:cNvPr id="3" name="Oval 2">
            <a:extLst>
              <a:ext uri="{FF2B5EF4-FFF2-40B4-BE49-F238E27FC236}">
                <a16:creationId xmlns:a16="http://schemas.microsoft.com/office/drawing/2014/main" id="{0137950E-95CE-2496-594D-9FAA8F318486}"/>
              </a:ext>
            </a:extLst>
          </p:cNvPr>
          <p:cNvSpPr/>
          <p:nvPr/>
        </p:nvSpPr>
        <p:spPr>
          <a:xfrm>
            <a:off x="1630363" y="842963"/>
            <a:ext cx="339725" cy="3397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2060"/>
                </a:solidFill>
              </a:rPr>
              <a:t>1</a:t>
            </a:r>
          </a:p>
        </p:txBody>
      </p:sp>
    </p:spTree>
    <p:extLst>
      <p:ext uri="{BB962C8B-B14F-4D97-AF65-F5344CB8AC3E}">
        <p14:creationId xmlns:p14="http://schemas.microsoft.com/office/powerpoint/2010/main" val="190303032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E0ED7390-E435-AD92-233E-95488AE7EA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775" y="109538"/>
            <a:ext cx="10679113"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tar: 6 Points 4">
            <a:extLst>
              <a:ext uri="{FF2B5EF4-FFF2-40B4-BE49-F238E27FC236}">
                <a16:creationId xmlns:a16="http://schemas.microsoft.com/office/drawing/2014/main" id="{92E96764-0C06-21D2-E853-05F3F36F5243}"/>
              </a:ext>
            </a:extLst>
          </p:cNvPr>
          <p:cNvSpPr/>
          <p:nvPr/>
        </p:nvSpPr>
        <p:spPr>
          <a:xfrm>
            <a:off x="1474788" y="963613"/>
            <a:ext cx="390525" cy="514350"/>
          </a:xfrm>
          <a:prstGeom prst="star6">
            <a:avLst/>
          </a:prstGeom>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sz="2800" b="1" dirty="0">
                <a:solidFill>
                  <a:srgbClr val="FF0000"/>
                </a:solidFill>
                <a:latin typeface="Times New Roman" pitchFamily="18" charset="0"/>
                <a:cs typeface="Times New Roman" pitchFamily="18" charset="0"/>
              </a:rPr>
              <a:t>1</a:t>
            </a:r>
          </a:p>
        </p:txBody>
      </p:sp>
      <p:sp>
        <p:nvSpPr>
          <p:cNvPr id="4" name="Star: 6 Points 4">
            <a:extLst>
              <a:ext uri="{FF2B5EF4-FFF2-40B4-BE49-F238E27FC236}">
                <a16:creationId xmlns:a16="http://schemas.microsoft.com/office/drawing/2014/main" id="{D3108184-FEB6-46CD-9AEC-C68FCE42054B}"/>
              </a:ext>
            </a:extLst>
          </p:cNvPr>
          <p:cNvSpPr/>
          <p:nvPr/>
        </p:nvSpPr>
        <p:spPr>
          <a:xfrm>
            <a:off x="1474788" y="1814513"/>
            <a:ext cx="390525" cy="514350"/>
          </a:xfrm>
          <a:prstGeom prst="star6">
            <a:avLst/>
          </a:prstGeom>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sz="2800" b="1" dirty="0">
                <a:solidFill>
                  <a:srgbClr val="FF0000"/>
                </a:solidFill>
                <a:latin typeface="Times New Roman" pitchFamily="18" charset="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66</Words>
  <Application>Microsoft Office PowerPoint</Application>
  <PresentationFormat>Widescreen</PresentationFormat>
  <Paragraphs>27</Paragraphs>
  <Slides>18</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等线</vt:lpstr>
      <vt:lpstr>Arial</vt:lpstr>
      <vt:lpstr>Calibri</vt:lpstr>
      <vt:lpstr>Calibri Light</vt:lpstr>
      <vt:lpstr>Tahoma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Diem</dc:creator>
  <cp:lastModifiedBy>Diem</cp:lastModifiedBy>
  <cp:revision>7</cp:revision>
  <dcterms:created xsi:type="dcterms:W3CDTF">2024-11-10T14:28:22Z</dcterms:created>
  <dcterms:modified xsi:type="dcterms:W3CDTF">2024-11-12T15:39:53Z</dcterms:modified>
</cp:coreProperties>
</file>